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Lst>
  <p:sldSz cy="6858000" cx="9144000"/>
  <p:notesSz cx="6781800" cy="9926625"/>
  <p:embeddedFontLst>
    <p:embeddedFont>
      <p:font typeface="Tahoma"/>
      <p:regular r:id="rId88"/>
      <p:bold r:id="rId89"/>
    </p:embeddedFont>
    <p:embeddedFont>
      <p:font typeface="Arial Black"/>
      <p:regular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font" Target="fonts/Tahoma-regular.fntdata"/><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Tahoma-bold.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0" Type="http://schemas.openxmlformats.org/officeDocument/2006/relationships/font" Target="fonts/ArialBlack-regular.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38462" cy="496887"/>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41750" y="0"/>
            <a:ext cx="2938462" cy="496887"/>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77862" y="4714875"/>
            <a:ext cx="5426074" cy="4467224"/>
          </a:xfrm>
          <a:prstGeom prst="rect">
            <a:avLst/>
          </a:prstGeom>
          <a:noFill/>
          <a:ln>
            <a:noFill/>
          </a:ln>
        </p:spPr>
        <p:txBody>
          <a:bodyPr anchorCtr="0" anchor="t" bIns="91425" lIns="91425" rIns="91425" tIns="91425"/>
          <a:lstStyle>
            <a:lvl1pPr indent="0" lvl="0" marL="0" marR="0" rtl="0" algn="l">
              <a:spcBef>
                <a:spcPts val="360"/>
              </a:spcBef>
              <a:spcAft>
                <a:spcPts val="0"/>
              </a:spcAft>
              <a:buChar char="●"/>
              <a:defRPr b="0" i="0" sz="1200" u="none" cap="none" strike="noStrike">
                <a:solidFill>
                  <a:schemeClr val="dk1"/>
                </a:solidFill>
                <a:latin typeface="Arial"/>
                <a:ea typeface="Arial"/>
                <a:cs typeface="Arial"/>
                <a:sym typeface="Arial"/>
              </a:defRPr>
            </a:lvl1pPr>
            <a:lvl2pPr indent="0" lvl="1" marL="457200" marR="0" rtl="0" algn="l">
              <a:spcBef>
                <a:spcPts val="360"/>
              </a:spcBef>
              <a:spcAft>
                <a:spcPts val="0"/>
              </a:spcAft>
              <a:buChar char="○"/>
              <a:defRPr b="0" i="0" sz="1200" u="none" cap="none" strike="noStrike">
                <a:solidFill>
                  <a:schemeClr val="dk1"/>
                </a:solidFill>
                <a:latin typeface="Arial"/>
                <a:ea typeface="Arial"/>
                <a:cs typeface="Arial"/>
                <a:sym typeface="Arial"/>
              </a:defRPr>
            </a:lvl2pPr>
            <a:lvl3pPr indent="0" lvl="2" marL="914400" marR="0" rtl="0" algn="l">
              <a:spcBef>
                <a:spcPts val="360"/>
              </a:spcBef>
              <a:spcAft>
                <a:spcPts val="0"/>
              </a:spcAft>
              <a:buChar char="■"/>
              <a:defRPr b="0" i="0" sz="1200" u="none" cap="none" strike="noStrike">
                <a:solidFill>
                  <a:schemeClr val="dk1"/>
                </a:solidFill>
                <a:latin typeface="Arial"/>
                <a:ea typeface="Arial"/>
                <a:cs typeface="Arial"/>
                <a:sym typeface="Arial"/>
              </a:defRPr>
            </a:lvl3pPr>
            <a:lvl4pPr indent="0" lvl="3" marL="1371600" marR="0" rtl="0" algn="l">
              <a:spcBef>
                <a:spcPts val="360"/>
              </a:spcBef>
              <a:spcAft>
                <a:spcPts val="0"/>
              </a:spcAft>
              <a:buChar char="●"/>
              <a:defRPr b="0" i="0" sz="1200" u="none" cap="none" strike="noStrike">
                <a:solidFill>
                  <a:schemeClr val="dk1"/>
                </a:solidFill>
                <a:latin typeface="Arial"/>
                <a:ea typeface="Arial"/>
                <a:cs typeface="Arial"/>
                <a:sym typeface="Arial"/>
              </a:defRPr>
            </a:lvl4pPr>
            <a:lvl5pPr indent="0" lvl="4" marL="1828800" marR="0" rtl="0" algn="l">
              <a:spcBef>
                <a:spcPts val="360"/>
              </a:spcBef>
              <a:spcAft>
                <a:spcPts val="0"/>
              </a:spcAft>
              <a:buChar char="○"/>
              <a:defRPr b="0" i="0" sz="1200" u="none" cap="none" strike="noStrike">
                <a:solidFill>
                  <a:schemeClr val="dk1"/>
                </a:solidFill>
                <a:latin typeface="Arial"/>
                <a:ea typeface="Arial"/>
                <a:cs typeface="Arial"/>
                <a:sym typeface="Arial"/>
              </a:defRPr>
            </a:lvl5pPr>
            <a:lvl6pPr indent="0" lvl="5" marL="2286000" marR="0" rtl="0" algn="l">
              <a:spcBef>
                <a:spcPts val="0"/>
              </a:spcBef>
              <a:buChar char="■"/>
              <a:defRPr b="0" i="0" sz="1200" u="none" cap="none" strike="noStrike">
                <a:solidFill>
                  <a:schemeClr val="dk1"/>
                </a:solidFill>
                <a:latin typeface="Arial"/>
                <a:ea typeface="Arial"/>
                <a:cs typeface="Arial"/>
                <a:sym typeface="Arial"/>
              </a:defRPr>
            </a:lvl6pPr>
            <a:lvl7pPr indent="0" lvl="6" marL="2743200" marR="0" rtl="0" algn="l">
              <a:spcBef>
                <a:spcPts val="0"/>
              </a:spcBef>
              <a:buChar char="●"/>
              <a:defRPr b="0" i="0" sz="1200" u="none" cap="none" strike="noStrike">
                <a:solidFill>
                  <a:schemeClr val="dk1"/>
                </a:solidFill>
                <a:latin typeface="Arial"/>
                <a:ea typeface="Arial"/>
                <a:cs typeface="Arial"/>
                <a:sym typeface="Arial"/>
              </a:defRPr>
            </a:lvl7pPr>
            <a:lvl8pPr indent="0" lvl="7" marL="3200400" marR="0" rtl="0" algn="l">
              <a:spcBef>
                <a:spcPts val="0"/>
              </a:spcBef>
              <a:buChar char="○"/>
              <a:defRPr b="0" i="0" sz="1200" u="none" cap="none" strike="noStrike">
                <a:solidFill>
                  <a:schemeClr val="dk1"/>
                </a:solidFill>
                <a:latin typeface="Arial"/>
                <a:ea typeface="Arial"/>
                <a:cs typeface="Arial"/>
                <a:sym typeface="Arial"/>
              </a:defRPr>
            </a:lvl8pPr>
            <a:lvl9pPr indent="0" lvl="8" marL="3657600" marR="0" rtl="0" algn="l">
              <a:spcBef>
                <a:spcPts val="0"/>
              </a:spcBef>
              <a:buChar char="■"/>
              <a:defRPr b="0" i="0" sz="12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9428163"/>
            <a:ext cx="2938462" cy="496886"/>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41750" y="9428163"/>
            <a:ext cx="2938462" cy="496886"/>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95" name="Shape 95"/>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186" name="Shape 186"/>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192" name="Shape 192"/>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201" name="Shape 201"/>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208" name="Shape 208"/>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217" name="Shape 217"/>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228" name="Shape 228"/>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237" name="Shape 237"/>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246" name="Shape 246"/>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253" name="Shape 253"/>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260" name="Shape 260"/>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103" name="Shape 103"/>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267" name="Shape 267"/>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274" name="Shape 274"/>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283" name="Shape 283"/>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291" name="Shape 291"/>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300" name="Shape 300"/>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309" name="Shape 309"/>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317" name="Shape 317"/>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327" name="Shape 327"/>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334" name="Shape 334"/>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341" name="Shape 341"/>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109" name="Shape 109"/>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349" name="Shape 349"/>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359" name="Shape 359"/>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365" name="Shape 365"/>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372" name="Shape 372"/>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379" name="Shape 379"/>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387" name="Shape 387"/>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397" name="Shape 397"/>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404" name="Shape 404"/>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416" name="Shape 416"/>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424" name="Shape 424"/>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116" name="Shape 116"/>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0" name="Shape 430"/>
          <p:cNvSpPr txBox="1"/>
          <p:nvPr>
            <p:ph idx="1" type="body"/>
          </p:nvPr>
        </p:nvSpPr>
        <p:spPr>
          <a:xfrm>
            <a:off x="677862" y="4714875"/>
            <a:ext cx="5426074" cy="446722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
        <p:nvSpPr>
          <p:cNvPr id="431" name="Shape 431"/>
          <p:cNvSpPr txBox="1"/>
          <p:nvPr>
            <p:ph idx="12" type="sldNum"/>
          </p:nvPr>
        </p:nvSpPr>
        <p:spPr>
          <a:xfrm>
            <a:off x="3841750" y="9428163"/>
            <a:ext cx="2938462" cy="496886"/>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445" name="Shape 445"/>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451" name="Shape 451"/>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458" name="Shape 458"/>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467" name="Shape 467"/>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475" name="Shape 475"/>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502" name="Shape 502"/>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516" name="Shape 516"/>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527" name="Shape 527"/>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539" name="Shape 539"/>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131" name="Shape 131"/>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554" name="Shape 554"/>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567" name="Shape 567"/>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577" name="Shape 577"/>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585" name="Shape 585"/>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US"/>
              <a:t>Examples:</a:t>
            </a:r>
          </a:p>
          <a:p>
            <a:pPr lvl="0">
              <a:spcBef>
                <a:spcPts val="0"/>
              </a:spcBef>
              <a:buClr>
                <a:schemeClr val="dk1"/>
              </a:buClr>
              <a:buSzPct val="100000"/>
              <a:buFont typeface="Arial"/>
              <a:buNone/>
            </a:pPr>
            <a:r>
              <a:rPr lang="en-US" sz="1100">
                <a:latin typeface="Verdana"/>
                <a:ea typeface="Verdana"/>
                <a:cs typeface="Verdana"/>
                <a:sym typeface="Verdana"/>
              </a:rPr>
              <a:t>PM QoS provides a coordination mechanism between the hardware providing a power managed resource and users with performance needs</a:t>
            </a:r>
          </a:p>
          <a:p>
            <a:pPr lvl="0">
              <a:spcBef>
                <a:spcPts val="0"/>
              </a:spcBef>
              <a:buClr>
                <a:schemeClr val="dk1"/>
              </a:buClr>
              <a:buSzPct val="91666"/>
              <a:buFont typeface="Arial"/>
              <a:buNone/>
            </a:pPr>
            <a:r>
              <a:rPr lang="en-US"/>
              <a:t>PM QoS and cpuidle</a:t>
            </a:r>
          </a:p>
          <a:p>
            <a:pPr lvl="0">
              <a:spcBef>
                <a:spcPts val="0"/>
              </a:spcBef>
              <a:buClr>
                <a:schemeClr val="dk1"/>
              </a:buClr>
              <a:buSzPct val="91666"/>
              <a:buFont typeface="Arial"/>
              <a:buNone/>
            </a:pPr>
            <a:r>
              <a:rPr lang="en-US"/>
              <a:t>The cpu_dma_latency requests are delivered to the cpuidle framework, based on them cpuidle makes decision to what next C state it will be allowed to put mpu. To receive that request the cpuidle framework have registered with PM QoS framework for that QoS class. The cpu_dma_latency is a minimum latency needed by device driver to process requests in time.</a:t>
            </a: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rPr lang="en-US"/>
              <a:t>PM QoS and platform bus (interconnect).</a:t>
            </a:r>
          </a:p>
          <a:p>
            <a:pPr lvl="0">
              <a:spcBef>
                <a:spcPts val="0"/>
              </a:spcBef>
              <a:buClr>
                <a:schemeClr val="dk1"/>
              </a:buClr>
              <a:buSzPct val="91666"/>
              <a:buFont typeface="Arial"/>
              <a:buNone/>
            </a:pPr>
            <a:r>
              <a:rPr lang="en-US"/>
              <a:t>The memory_throuput class frequently used to ask platform bus throughput. The recipient in that case is platform bus and users are device drivers. Depending on the asked maximum throughput in the request list the proper frequency is set for platform bus.</a:t>
            </a: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rPr lang="en-US"/>
              <a:t>per-device PM QoS and runtime_pm.</a:t>
            </a:r>
          </a:p>
          <a:p>
            <a:pPr lvl="0">
              <a:spcBef>
                <a:spcPts val="0"/>
              </a:spcBef>
              <a:buClr>
                <a:schemeClr val="dk1"/>
              </a:buClr>
              <a:buSzPct val="91666"/>
              <a:buFont typeface="Arial"/>
              <a:buNone/>
            </a:pPr>
            <a:r>
              <a:rPr lang="en-US"/>
              <a:t>The devices often support a range of runtime power states, which might use names such as "off", "sleep", "idle", "active", and so on. As in case with C states in cpuidle, different power states for device have different latencies based on what the next power state is chosen.</a:t>
            </a:r>
          </a:p>
          <a:p>
            <a:pPr lvl="0">
              <a:spcBef>
                <a:spcPts val="0"/>
              </a:spcBef>
              <a:buClr>
                <a:schemeClr val="dk1"/>
              </a:buClr>
              <a:buSzPct val="91666"/>
              <a:buFont typeface="Arial"/>
              <a:buNone/>
            </a:pPr>
            <a:r>
              <a:t/>
            </a:r>
            <a:endParaRPr/>
          </a:p>
          <a:p>
            <a:pPr lvl="0">
              <a:spcBef>
                <a:spcPts val="0"/>
              </a:spcBef>
              <a:buNone/>
            </a:pPr>
            <a:r>
              <a:rPr lang="en-US"/>
              <a:t>Devices are often included in power domains that means the power for a device is gained/retained only when all devices in that power domain are inactive, in other words they have common power states. Each power state has its own latency and this latency is main criteria to chose the next power state.</a:t>
            </a:r>
          </a:p>
        </p:txBody>
      </p:sp>
      <p:sp>
        <p:nvSpPr>
          <p:cNvPr id="595" name="Shape 595"/>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601" name="Shape 601"/>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613" name="Shape 613"/>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621" name="Shape 621"/>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628" name="Shape 628"/>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638" name="Shape 638"/>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137" name="Shape 137"/>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646" name="Shape 646"/>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652" name="Shape 652"/>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658" name="Shape 658"/>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Shape 665"/>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666" name="Shape 666"/>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Shape 675"/>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676" name="Shape 676"/>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Shape 681"/>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682" name="Shape 682"/>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Shape 68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688" name="Shape 688"/>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695" name="Shape 695"/>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01" name="Shape 701"/>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02" name="Shape 702"/>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08" name="Shape 708"/>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142" name="Shape 142"/>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15" name="Shape 715"/>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722" name="Shape 722"/>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Shape 730"/>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31" name="Shape 731"/>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32" name="Shape 732"/>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38" name="Shape 738"/>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49" name="Shape 749"/>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57" name="Shape 75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58" name="Shape 758"/>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Shape 763"/>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64" name="Shape 764"/>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765" name="Shape 765"/>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71" name="Shape 771"/>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772" name="Shape 772"/>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81" name="Shape 781"/>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88" name="Shape 788"/>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89" name="Shape 789"/>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149" name="Shape 149"/>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Shape 796"/>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797" name="Shape 79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798" name="Shape 798"/>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Shape 811"/>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812" name="Shape 812"/>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813" name="Shape 813"/>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819" name="Shape 819"/>
          <p:cNvSpPr txBox="1"/>
          <p:nvPr>
            <p:ph idx="1" type="body"/>
          </p:nvPr>
        </p:nvSpPr>
        <p:spPr>
          <a:xfrm>
            <a:off x="677862" y="4714875"/>
            <a:ext cx="5426100" cy="4467300"/>
          </a:xfrm>
          <a:prstGeom prst="rect">
            <a:avLst/>
          </a:prstGeom>
        </p:spPr>
        <p:txBody>
          <a:bodyPr anchorCtr="0" anchor="t" bIns="91425" lIns="91425" rIns="91425" tIns="91425">
            <a:noAutofit/>
          </a:bodyPr>
          <a:lstStyle/>
          <a:p>
            <a:pPr lvl="0">
              <a:spcBef>
                <a:spcPts val="0"/>
              </a:spcBef>
              <a:buNone/>
            </a:pPr>
            <a:r>
              <a:t/>
            </a:r>
            <a:endParaRPr/>
          </a:p>
        </p:txBody>
      </p:sp>
      <p:sp>
        <p:nvSpPr>
          <p:cNvPr id="820" name="Shape 820"/>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Shape 826"/>
          <p:cNvSpPr/>
          <p:nvPr>
            <p:ph idx="2" type="sldImg"/>
          </p:nvPr>
        </p:nvSpPr>
        <p:spPr>
          <a:xfrm>
            <a:off x="909637" y="744537"/>
            <a:ext cx="4962600" cy="3722700"/>
          </a:xfrm>
          <a:custGeom>
            <a:pathLst>
              <a:path extrusionOk="0" h="120000" w="120000">
                <a:moveTo>
                  <a:pt x="0" y="0"/>
                </a:moveTo>
                <a:lnTo>
                  <a:pt x="120000" y="0"/>
                </a:lnTo>
                <a:lnTo>
                  <a:pt x="120000" y="120000"/>
                </a:lnTo>
                <a:lnTo>
                  <a:pt x="0" y="120000"/>
                </a:lnTo>
                <a:close/>
              </a:path>
            </a:pathLst>
          </a:custGeom>
        </p:spPr>
      </p:sp>
      <p:sp>
        <p:nvSpPr>
          <p:cNvPr id="827" name="Shape 827"/>
          <p:cNvSpPr txBox="1"/>
          <p:nvPr>
            <p:ph idx="1" type="body"/>
          </p:nvPr>
        </p:nvSpPr>
        <p:spPr>
          <a:xfrm>
            <a:off x="677862" y="4714875"/>
            <a:ext cx="5426100" cy="4467300"/>
          </a:xfrm>
          <a:prstGeom prst="rect">
            <a:avLst/>
          </a:prstGeom>
        </p:spPr>
        <p:txBody>
          <a:bodyPr anchorCtr="0" anchor="t" bIns="91425" lIns="91425" rIns="91425" tIns="91425">
            <a:noAutofit/>
          </a:bodyPr>
          <a:lstStyle/>
          <a:p>
            <a:pPr lvl="0" rtl="0">
              <a:spcBef>
                <a:spcPts val="0"/>
              </a:spcBef>
              <a:buNone/>
            </a:pPr>
            <a:r>
              <a:t/>
            </a:r>
            <a:endParaRPr/>
          </a:p>
        </p:txBody>
      </p:sp>
      <p:sp>
        <p:nvSpPr>
          <p:cNvPr id="828" name="Shape 828"/>
          <p:cNvSpPr txBox="1"/>
          <p:nvPr>
            <p:ph idx="12" type="sldNum"/>
          </p:nvPr>
        </p:nvSpPr>
        <p:spPr>
          <a:xfrm>
            <a:off x="3841750" y="9428163"/>
            <a:ext cx="2938500" cy="4968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77862" y="4714875"/>
            <a:ext cx="5426074" cy="4467224"/>
          </a:xfrm>
          <a:prstGeom prst="rect">
            <a:avLst/>
          </a:prstGeom>
        </p:spPr>
        <p:txBody>
          <a:bodyPr anchorCtr="0" anchor="t" bIns="91425" lIns="91425" rIns="91425" tIns="91425">
            <a:noAutofit/>
          </a:bodyPr>
          <a:lstStyle/>
          <a:p>
            <a:pPr lvl="0">
              <a:spcBef>
                <a:spcPts val="0"/>
              </a:spcBef>
              <a:buNone/>
            </a:pPr>
            <a:r>
              <a:t/>
            </a:r>
            <a:endParaRPr/>
          </a:p>
        </p:txBody>
      </p:sp>
      <p:sp>
        <p:nvSpPr>
          <p:cNvPr id="157" name="Shape 157"/>
          <p:cNvSpPr/>
          <p:nvPr>
            <p:ph idx="2" type="sldImg"/>
          </p:nvPr>
        </p:nvSpPr>
        <p:spPr>
          <a:xfrm>
            <a:off x="909637" y="744537"/>
            <a:ext cx="4962525"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제목 슬라이드">
    <p:bg>
      <p:bgPr>
        <a:blipFill rotWithShape="1">
          <a:blip r:embed="rId2">
            <a:alphaModFix/>
          </a:blip>
          <a:stretch>
            <a:fillRect b="0" l="0" r="0" t="0"/>
          </a:stretch>
        </a:blipFill>
      </p:bgPr>
    </p:bg>
    <p:spTree>
      <p:nvGrpSpPr>
        <p:cNvPr id="15" name="Shape 15"/>
        <p:cNvGrpSpPr/>
        <p:nvPr/>
      </p:nvGrpSpPr>
      <p:grpSpPr>
        <a:xfrm>
          <a:off x="0" y="0"/>
          <a:ext cx="0" cy="0"/>
          <a:chOff x="0" y="0"/>
          <a:chExt cx="0" cy="0"/>
        </a:xfrm>
      </p:grpSpPr>
      <p:sp>
        <p:nvSpPr>
          <p:cNvPr id="16" name="Shape 16"/>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1" i="0" sz="32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17" name="Shape 17"/>
          <p:cNvSpPr txBox="1"/>
          <p:nvPr>
            <p:ph idx="1" type="subTitle"/>
          </p:nvPr>
        </p:nvSpPr>
        <p:spPr>
          <a:xfrm>
            <a:off x="1475655" y="4500569"/>
            <a:ext cx="6400799" cy="1138229"/>
          </a:xfrm>
          <a:prstGeom prst="rect">
            <a:avLst/>
          </a:prstGeom>
          <a:noFill/>
          <a:ln>
            <a:noFill/>
          </a:ln>
        </p:spPr>
        <p:txBody>
          <a:bodyPr anchorCtr="0" anchor="t" bIns="91425" lIns="91425" rIns="91425" tIns="91425"/>
          <a:lstStyle>
            <a:lvl1pPr indent="0" lvl="0" marL="0" marR="0" rtl="0" algn="ctr">
              <a:spcBef>
                <a:spcPts val="480"/>
              </a:spcBef>
              <a:spcAft>
                <a:spcPts val="0"/>
              </a:spcAft>
              <a:buClr>
                <a:srgbClr val="888888"/>
              </a:buClr>
              <a:buFont typeface="Arial"/>
              <a:buNone/>
              <a:defRPr b="1" i="0" sz="2400" u="none" cap="none" strike="noStrike">
                <a:solidFill>
                  <a:srgbClr val="888888"/>
                </a:solidFill>
                <a:latin typeface="Arial"/>
                <a:ea typeface="Arial"/>
                <a:cs typeface="Arial"/>
                <a:sym typeface="Arial"/>
              </a:defRPr>
            </a:lvl1pPr>
            <a:lvl2pPr indent="0" lvl="1" marL="457200" marR="0" rtl="0" algn="ctr">
              <a:spcBef>
                <a:spcPts val="440"/>
              </a:spcBef>
              <a:spcAft>
                <a:spcPts val="0"/>
              </a:spcAft>
              <a:buClr>
                <a:srgbClr val="888888"/>
              </a:buClr>
              <a:buFont typeface="Arial"/>
              <a:buNone/>
              <a:defRPr b="0" i="0" sz="2200" u="none" cap="none" strike="noStrike">
                <a:solidFill>
                  <a:srgbClr val="888888"/>
                </a:solidFill>
                <a:latin typeface="Arial"/>
                <a:ea typeface="Arial"/>
                <a:cs typeface="Arial"/>
                <a:sym typeface="Arial"/>
              </a:defRPr>
            </a:lvl2pPr>
            <a:lvl3pPr indent="0" lvl="2" marL="914400" marR="0" rtl="0" algn="ctr">
              <a:spcBef>
                <a:spcPts val="400"/>
              </a:spcBef>
              <a:spcAft>
                <a:spcPts val="0"/>
              </a:spcAft>
              <a:buClr>
                <a:srgbClr val="888888"/>
              </a:buClr>
              <a:buFont typeface="Arial"/>
              <a:buNone/>
              <a:defRPr b="0" i="0" sz="2000" u="none" cap="none" strike="noStrike">
                <a:solidFill>
                  <a:srgbClr val="888888"/>
                </a:solidFill>
                <a:latin typeface="Arial"/>
                <a:ea typeface="Arial"/>
                <a:cs typeface="Arial"/>
                <a:sym typeface="Arial"/>
              </a:defRPr>
            </a:lvl3pPr>
            <a:lvl4pPr indent="0" lvl="3" marL="1371600" marR="0" rtl="0" algn="ctr">
              <a:spcBef>
                <a:spcPts val="400"/>
              </a:spcBef>
              <a:spcAft>
                <a:spcPts val="0"/>
              </a:spcAft>
              <a:buClr>
                <a:srgbClr val="888888"/>
              </a:buClr>
              <a:buFont typeface="Arial"/>
              <a:buNone/>
              <a:defRPr b="0" i="0" sz="2000" u="none" cap="none" strike="noStrike">
                <a:solidFill>
                  <a:srgbClr val="888888"/>
                </a:solidFill>
                <a:latin typeface="Arial"/>
                <a:ea typeface="Arial"/>
                <a:cs typeface="Arial"/>
                <a:sym typeface="Arial"/>
              </a:defRPr>
            </a:lvl4pPr>
            <a:lvl5pPr indent="0" lvl="4" marL="1828800" marR="0" rtl="0" algn="ctr">
              <a:spcBef>
                <a:spcPts val="320"/>
              </a:spcBef>
              <a:spcAft>
                <a:spcPts val="0"/>
              </a:spcAft>
              <a:buClr>
                <a:srgbClr val="888888"/>
              </a:buClr>
              <a:buFont typeface="Arial"/>
              <a:buNone/>
              <a:defRPr b="0" i="0" sz="1600" u="none" cap="none" strike="noStrike">
                <a:solidFill>
                  <a:srgbClr val="888888"/>
                </a:solidFill>
                <a:latin typeface="Arial"/>
                <a:ea typeface="Arial"/>
                <a:cs typeface="Arial"/>
                <a:sym typeface="Arial"/>
              </a:defRPr>
            </a:lvl5pPr>
            <a:lvl6pPr indent="0" lvl="5" marL="2286000" marR="0" rtl="0" algn="ctr">
              <a:spcBef>
                <a:spcPts val="400"/>
              </a:spcBef>
              <a:buClr>
                <a:srgbClr val="888888"/>
              </a:buClr>
              <a:buFont typeface="Arial"/>
              <a:buNone/>
              <a:defRPr b="0" i="0" sz="2000" u="none" cap="none" strike="noStrike">
                <a:solidFill>
                  <a:srgbClr val="888888"/>
                </a:solidFill>
                <a:latin typeface="Verdana"/>
                <a:ea typeface="Verdana"/>
                <a:cs typeface="Verdana"/>
                <a:sym typeface="Verdana"/>
              </a:defRPr>
            </a:lvl6pPr>
            <a:lvl7pPr indent="0" lvl="6" marL="2743200" marR="0" rtl="0" algn="ctr">
              <a:spcBef>
                <a:spcPts val="400"/>
              </a:spcBef>
              <a:buClr>
                <a:srgbClr val="888888"/>
              </a:buClr>
              <a:buFont typeface="Arial"/>
              <a:buNone/>
              <a:defRPr b="0" i="0" sz="2000" u="none" cap="none" strike="noStrike">
                <a:solidFill>
                  <a:srgbClr val="888888"/>
                </a:solidFill>
                <a:latin typeface="Verdana"/>
                <a:ea typeface="Verdana"/>
                <a:cs typeface="Verdana"/>
                <a:sym typeface="Verdana"/>
              </a:defRPr>
            </a:lvl7pPr>
            <a:lvl8pPr indent="0" lvl="7" marL="3200400" marR="0" rtl="0" algn="ctr">
              <a:spcBef>
                <a:spcPts val="400"/>
              </a:spcBef>
              <a:buClr>
                <a:srgbClr val="888888"/>
              </a:buClr>
              <a:buFont typeface="Arial"/>
              <a:buNone/>
              <a:defRPr b="0" i="0" sz="2000" u="none" cap="none" strike="noStrike">
                <a:solidFill>
                  <a:srgbClr val="888888"/>
                </a:solidFill>
                <a:latin typeface="Verdana"/>
                <a:ea typeface="Verdana"/>
                <a:cs typeface="Verdana"/>
                <a:sym typeface="Verdana"/>
              </a:defRPr>
            </a:lvl8pPr>
            <a:lvl9pPr indent="0" lvl="8" marL="3657600" marR="0" rtl="0" algn="ctr">
              <a:spcBef>
                <a:spcPts val="400"/>
              </a:spcBef>
              <a:buClr>
                <a:srgbClr val="888888"/>
              </a:buClr>
              <a:buFont typeface="Arial"/>
              <a:buNone/>
              <a:defRPr b="0" i="0" sz="2000" u="none" cap="none" strike="noStrike">
                <a:solidFill>
                  <a:srgbClr val="888888"/>
                </a:solidFill>
                <a:latin typeface="Verdana"/>
                <a:ea typeface="Verdana"/>
                <a:cs typeface="Verdana"/>
                <a:sym typeface="Verdana"/>
              </a:defRPr>
            </a:lvl9pPr>
          </a:lstStyle>
          <a:p/>
        </p:txBody>
      </p:sp>
      <p:sp>
        <p:nvSpPr>
          <p:cNvPr id="18" name="Shape 1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1200" u="none" cap="none" strike="noStrike">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0" name="Shape 2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888888"/>
                </a:solidFill>
                <a:latin typeface="Verdana"/>
                <a:ea typeface="Verdana"/>
                <a:cs typeface="Verdana"/>
                <a:sym typeface="Verdana"/>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캡션 있는 그림">
    <p:spTree>
      <p:nvGrpSpPr>
        <p:cNvPr id="74" name="Shape 74"/>
        <p:cNvGrpSpPr/>
        <p:nvPr/>
      </p:nvGrpSpPr>
      <p:grpSpPr>
        <a:xfrm>
          <a:off x="0" y="0"/>
          <a:ext cx="0" cy="0"/>
          <a:chOff x="0" y="0"/>
          <a:chExt cx="0" cy="0"/>
        </a:xfrm>
      </p:grpSpPr>
      <p:sp>
        <p:nvSpPr>
          <p:cNvPr id="75" name="Shape 75"/>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76" name="Shape 76"/>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spcAft>
                <a:spcPts val="0"/>
              </a:spcAft>
              <a:buClr>
                <a:schemeClr val="dk1"/>
              </a:buClr>
              <a:buFont typeface="Arial"/>
              <a:buNone/>
              <a:defRPr b="1"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buClr>
                <a:schemeClr val="dk1"/>
              </a:buClr>
              <a:buFont typeface="Arial"/>
              <a:buNone/>
              <a:defRPr b="0" i="0" sz="2000" u="none" cap="none" strike="noStrike">
                <a:solidFill>
                  <a:schemeClr val="dk1"/>
                </a:solidFill>
                <a:latin typeface="Verdana"/>
                <a:ea typeface="Verdana"/>
                <a:cs typeface="Verdana"/>
                <a:sym typeface="Verdana"/>
              </a:defRPr>
            </a:lvl6pPr>
            <a:lvl7pPr indent="0" lvl="6" marL="2743200" marR="0" rtl="0" algn="l">
              <a:spcBef>
                <a:spcPts val="400"/>
              </a:spcBef>
              <a:buClr>
                <a:schemeClr val="dk1"/>
              </a:buClr>
              <a:buFont typeface="Arial"/>
              <a:buNone/>
              <a:defRPr b="0" i="0" sz="2000" u="none" cap="none" strike="noStrike">
                <a:solidFill>
                  <a:schemeClr val="dk1"/>
                </a:solidFill>
                <a:latin typeface="Verdana"/>
                <a:ea typeface="Verdana"/>
                <a:cs typeface="Verdana"/>
                <a:sym typeface="Verdana"/>
              </a:defRPr>
            </a:lvl7pPr>
            <a:lvl8pPr indent="0" lvl="7" marL="3200400" marR="0" rtl="0" algn="l">
              <a:spcBef>
                <a:spcPts val="400"/>
              </a:spcBef>
              <a:buClr>
                <a:schemeClr val="dk1"/>
              </a:buClr>
              <a:buFont typeface="Arial"/>
              <a:buNone/>
              <a:defRPr b="0" i="0" sz="2000" u="none" cap="none" strike="noStrike">
                <a:solidFill>
                  <a:schemeClr val="dk1"/>
                </a:solidFill>
                <a:latin typeface="Verdana"/>
                <a:ea typeface="Verdana"/>
                <a:cs typeface="Verdana"/>
                <a:sym typeface="Verdana"/>
              </a:defRPr>
            </a:lvl8pPr>
            <a:lvl9pPr indent="0" lvl="8" marL="3657600" marR="0" rtl="0" algn="l">
              <a:spcBef>
                <a:spcPts val="400"/>
              </a:spcBef>
              <a:buClr>
                <a:schemeClr val="dk1"/>
              </a:buClr>
              <a:buFont typeface="Arial"/>
              <a:buNone/>
              <a:defRPr b="0" i="0" sz="2000" u="none" cap="none" strike="noStrike">
                <a:solidFill>
                  <a:schemeClr val="dk1"/>
                </a:solidFill>
                <a:latin typeface="Verdana"/>
                <a:ea typeface="Verdana"/>
                <a:cs typeface="Verdana"/>
                <a:sym typeface="Verdana"/>
              </a:defRPr>
            </a:lvl9pPr>
          </a:lstStyle>
          <a:p/>
        </p:txBody>
      </p:sp>
      <p:sp>
        <p:nvSpPr>
          <p:cNvPr id="77" name="Shape 77"/>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b="1"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6pPr>
            <a:lvl7pPr indent="0" lvl="6" marL="27432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7pPr>
            <a:lvl8pPr indent="0" lvl="7" marL="32004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8pPr>
            <a:lvl9pPr indent="0" lvl="8" marL="36576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9pPr>
          </a:lstStyle>
          <a:p/>
        </p:txBody>
      </p:sp>
      <p:sp>
        <p:nvSpPr>
          <p:cNvPr id="78" name="Shape 7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9" name="Shape 7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888888"/>
                </a:solidFill>
                <a:latin typeface="Verdana"/>
                <a:ea typeface="Verdana"/>
                <a:cs typeface="Verdana"/>
                <a:sym typeface="Verdana"/>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제목 및 세로 텍스트">
    <p:spTree>
      <p:nvGrpSpPr>
        <p:cNvPr id="81" name="Shape 81"/>
        <p:cNvGrpSpPr/>
        <p:nvPr/>
      </p:nvGrpSpPr>
      <p:grpSpPr>
        <a:xfrm>
          <a:off x="0" y="0"/>
          <a:ext cx="0" cy="0"/>
          <a:chOff x="0" y="0"/>
          <a:chExt cx="0" cy="0"/>
        </a:xfrm>
      </p:grpSpPr>
      <p:sp>
        <p:nvSpPr>
          <p:cNvPr id="82" name="Shape 82"/>
          <p:cNvSpPr txBox="1"/>
          <p:nvPr>
            <p:ph type="title"/>
          </p:nvPr>
        </p:nvSpPr>
        <p:spPr>
          <a:xfrm>
            <a:off x="457200" y="274637"/>
            <a:ext cx="8229600" cy="6540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32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83" name="Shape 83"/>
          <p:cNvSpPr txBox="1"/>
          <p:nvPr>
            <p:ph idx="1" type="body"/>
          </p:nvPr>
        </p:nvSpPr>
        <p:spPr>
          <a:xfrm rot="5400000">
            <a:off x="2044699" y="-515937"/>
            <a:ext cx="5054600" cy="82296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1" i="0" sz="2400" u="none" cap="none" strike="noStrike">
                <a:solidFill>
                  <a:schemeClr val="dk1"/>
                </a:solidFill>
                <a:latin typeface="Arial"/>
                <a:ea typeface="Arial"/>
                <a:cs typeface="Arial"/>
                <a:sym typeface="Arial"/>
              </a:defRPr>
            </a:lvl1pPr>
            <a:lvl2pPr indent="-146050" lvl="1" marL="742950" marR="0" rtl="0" algn="l">
              <a:spcBef>
                <a:spcPts val="440"/>
              </a:spcBef>
              <a:spcAft>
                <a:spcPts val="0"/>
              </a:spcAft>
              <a:buClr>
                <a:schemeClr val="dk1"/>
              </a:buClr>
              <a:buSzPct val="100000"/>
              <a:buFont typeface="Arial"/>
              <a:buChar char="–"/>
              <a:defRPr b="0" i="0" sz="22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84" name="Shape 8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888888"/>
                </a:solidFill>
                <a:latin typeface="Verdana"/>
                <a:ea typeface="Verdana"/>
                <a:cs typeface="Verdana"/>
                <a:sym typeface="Verdana"/>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세로 제목 및 텍스트">
    <p:spTree>
      <p:nvGrpSpPr>
        <p:cNvPr id="87" name="Shape 87"/>
        <p:cNvGrpSpPr/>
        <p:nvPr/>
      </p:nvGrpSpPr>
      <p:grpSpPr>
        <a:xfrm>
          <a:off x="0" y="0"/>
          <a:ext cx="0" cy="0"/>
          <a:chOff x="0" y="0"/>
          <a:chExt cx="0" cy="0"/>
        </a:xfrm>
      </p:grpSpPr>
      <p:sp>
        <p:nvSpPr>
          <p:cNvPr id="88" name="Shape 88"/>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32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89" name="Shape 89"/>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1" i="0" sz="2400" u="none" cap="none" strike="noStrike">
                <a:solidFill>
                  <a:schemeClr val="dk1"/>
                </a:solidFill>
                <a:latin typeface="Arial"/>
                <a:ea typeface="Arial"/>
                <a:cs typeface="Arial"/>
                <a:sym typeface="Arial"/>
              </a:defRPr>
            </a:lvl1pPr>
            <a:lvl2pPr indent="-146050" lvl="1" marL="742950" marR="0" rtl="0" algn="l">
              <a:spcBef>
                <a:spcPts val="440"/>
              </a:spcBef>
              <a:spcAft>
                <a:spcPts val="0"/>
              </a:spcAft>
              <a:buClr>
                <a:schemeClr val="dk1"/>
              </a:buClr>
              <a:buSzPct val="100000"/>
              <a:buFont typeface="Arial"/>
              <a:buChar char="–"/>
              <a:defRPr b="0" i="0" sz="22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90" name="Shape 9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888888"/>
                </a:solidFill>
                <a:latin typeface="Verdana"/>
                <a:ea typeface="Verdana"/>
                <a:cs typeface="Verdana"/>
                <a:sym typeface="Verdana"/>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제목 및 내용">
    <p:bg>
      <p:bgPr>
        <a:blipFill rotWithShape="1">
          <a:blip r:embed="rId2">
            <a:alphaModFix/>
          </a:blip>
          <a:stretch>
            <a:fillRect b="0" l="0" r="0" t="0"/>
          </a:stretch>
        </a:blipFill>
      </p:bgPr>
    </p:bg>
    <p:spTree>
      <p:nvGrpSpPr>
        <p:cNvPr id="21" name="Shape 21"/>
        <p:cNvGrpSpPr/>
        <p:nvPr/>
      </p:nvGrpSpPr>
      <p:grpSpPr>
        <a:xfrm>
          <a:off x="0" y="0"/>
          <a:ext cx="0" cy="0"/>
          <a:chOff x="0" y="0"/>
          <a:chExt cx="0" cy="0"/>
        </a:xfrm>
      </p:grpSpPr>
      <p:sp>
        <p:nvSpPr>
          <p:cNvPr id="22" name="Shape 22"/>
          <p:cNvSpPr txBox="1"/>
          <p:nvPr>
            <p:ph type="title"/>
          </p:nvPr>
        </p:nvSpPr>
        <p:spPr>
          <a:xfrm>
            <a:off x="457200" y="274637"/>
            <a:ext cx="8229600" cy="6540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32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23" name="Shape 23"/>
          <p:cNvSpPr txBox="1"/>
          <p:nvPr>
            <p:ph idx="1" type="body"/>
          </p:nvPr>
        </p:nvSpPr>
        <p:spPr>
          <a:xfrm>
            <a:off x="457200" y="1071562"/>
            <a:ext cx="8229600" cy="50546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1" i="0" sz="2400" u="none" cap="none" strike="noStrike">
                <a:solidFill>
                  <a:schemeClr val="dk1"/>
                </a:solidFill>
                <a:latin typeface="Arial"/>
                <a:ea typeface="Arial"/>
                <a:cs typeface="Arial"/>
                <a:sym typeface="Arial"/>
              </a:defRPr>
            </a:lvl1pPr>
            <a:lvl2pPr indent="-146050" lvl="1" marL="742950" marR="0" rtl="0" algn="l">
              <a:spcBef>
                <a:spcPts val="440"/>
              </a:spcBef>
              <a:spcAft>
                <a:spcPts val="0"/>
              </a:spcAft>
              <a:buClr>
                <a:schemeClr val="dk1"/>
              </a:buClr>
              <a:buSzPct val="100000"/>
              <a:buFont typeface="Arial"/>
              <a:buChar char="–"/>
              <a:defRPr b="0" i="0" sz="22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24" name="Shape 2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1200" u="none" cap="none" strike="noStrike">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888888"/>
                </a:solidFill>
                <a:latin typeface="Verdana"/>
                <a:ea typeface="Verdana"/>
                <a:cs typeface="Verdana"/>
                <a:sym typeface="Verdana"/>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4_제목 슬라이드">
    <p:spTree>
      <p:nvGrpSpPr>
        <p:cNvPr id="27" name="Shape 27"/>
        <p:cNvGrpSpPr/>
        <p:nvPr/>
      </p:nvGrpSpPr>
      <p:grpSpPr>
        <a:xfrm>
          <a:off x="0" y="0"/>
          <a:ext cx="0" cy="0"/>
          <a:chOff x="0" y="0"/>
          <a:chExt cx="0" cy="0"/>
        </a:xfrm>
      </p:grpSpPr>
      <p:grpSp>
        <p:nvGrpSpPr>
          <p:cNvPr id="28" name="Shape 28"/>
          <p:cNvGrpSpPr/>
          <p:nvPr/>
        </p:nvGrpSpPr>
        <p:grpSpPr>
          <a:xfrm>
            <a:off x="127000" y="76201"/>
            <a:ext cx="8542338" cy="781032"/>
            <a:chOff x="127000" y="76200"/>
            <a:chExt cx="8542338" cy="1052513"/>
          </a:xfrm>
        </p:grpSpPr>
        <p:sp>
          <p:nvSpPr>
            <p:cNvPr id="29" name="Shape 29"/>
            <p:cNvSpPr/>
            <p:nvPr/>
          </p:nvSpPr>
          <p:spPr>
            <a:xfrm>
              <a:off x="417512" y="107950"/>
              <a:ext cx="438150" cy="474663"/>
            </a:xfrm>
            <a:prstGeom prst="rect">
              <a:avLst/>
            </a:prstGeom>
            <a:solidFill>
              <a:srgbClr val="FFCF01"/>
            </a:solidFill>
            <a:ln>
              <a:noFill/>
            </a:ln>
          </p:spPr>
          <p:txBody>
            <a:bodyPr anchorCtr="0" anchor="ctr" bIns="45700" lIns="91425" rIns="91425" tIns="45700">
              <a:noAutofit/>
            </a:bodyPr>
            <a:lstStyle/>
            <a:p>
              <a:pPr indent="0" lvl="0" marL="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30" name="Shape 30"/>
            <p:cNvSpPr/>
            <p:nvPr/>
          </p:nvSpPr>
          <p:spPr>
            <a:xfrm>
              <a:off x="800100" y="107950"/>
              <a:ext cx="328613" cy="474663"/>
            </a:xfrm>
            <a:prstGeom prst="rect">
              <a:avLst/>
            </a:prstGeom>
            <a:gradFill>
              <a:gsLst>
                <a:gs pos="0">
                  <a:srgbClr val="FFCF01"/>
                </a:gs>
                <a:gs pos="100000">
                  <a:srgbClr val="FFFFFF"/>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31" name="Shape 31"/>
            <p:cNvSpPr/>
            <p:nvPr/>
          </p:nvSpPr>
          <p:spPr>
            <a:xfrm>
              <a:off x="541337" y="530225"/>
              <a:ext cx="422275" cy="474663"/>
            </a:xfrm>
            <a:prstGeom prst="rect">
              <a:avLst/>
            </a:prstGeom>
            <a:solidFill>
              <a:srgbClr val="3333CC"/>
            </a:solidFill>
            <a:ln>
              <a:noFill/>
            </a:ln>
          </p:spPr>
          <p:txBody>
            <a:bodyPr anchorCtr="0" anchor="ctr" bIns="45700" lIns="91425" rIns="91425" tIns="45700">
              <a:noAutofit/>
            </a:bodyPr>
            <a:lstStyle/>
            <a:p>
              <a:pPr indent="0" lvl="0" marL="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32" name="Shape 32"/>
            <p:cNvSpPr/>
            <p:nvPr/>
          </p:nvSpPr>
          <p:spPr>
            <a:xfrm>
              <a:off x="911225" y="530225"/>
              <a:ext cx="368299" cy="474663"/>
            </a:xfrm>
            <a:prstGeom prst="rect">
              <a:avLst/>
            </a:prstGeom>
            <a:gradFill>
              <a:gsLst>
                <a:gs pos="0">
                  <a:srgbClr val="3333CC"/>
                </a:gs>
                <a:gs pos="100000">
                  <a:srgbClr val="FFFFFF"/>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33" name="Shape 33"/>
            <p:cNvSpPr/>
            <p:nvPr/>
          </p:nvSpPr>
          <p:spPr>
            <a:xfrm>
              <a:off x="127000" y="457200"/>
              <a:ext cx="560387" cy="422275"/>
            </a:xfrm>
            <a:prstGeom prst="rect">
              <a:avLst/>
            </a:prstGeom>
            <a:gradFill>
              <a:gsLst>
                <a:gs pos="0">
                  <a:srgbClr val="FFFFFF"/>
                </a:gs>
                <a:gs pos="100000">
                  <a:srgbClr val="FF0000"/>
                </a:gs>
              </a:gsLst>
              <a:lin ang="1890000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34" name="Shape 34"/>
            <p:cNvSpPr/>
            <p:nvPr/>
          </p:nvSpPr>
          <p:spPr>
            <a:xfrm>
              <a:off x="762000" y="76200"/>
              <a:ext cx="31750" cy="1052513"/>
            </a:xfrm>
            <a:prstGeom prst="rect">
              <a:avLst/>
            </a:prstGeom>
            <a:solidFill>
              <a:srgbClr val="1C1C1C"/>
            </a:solidFill>
            <a:ln>
              <a:noFill/>
            </a:ln>
          </p:spPr>
          <p:txBody>
            <a:bodyPr anchorCtr="0" anchor="ctr" bIns="45700" lIns="91425" rIns="91425" tIns="45700">
              <a:noAutofit/>
            </a:bodyPr>
            <a:lstStyle/>
            <a:p>
              <a:pPr indent="0" lvl="0" marL="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35" name="Shape 35"/>
            <p:cNvSpPr/>
            <p:nvPr/>
          </p:nvSpPr>
          <p:spPr>
            <a:xfrm>
              <a:off x="442912" y="838200"/>
              <a:ext cx="8226425" cy="31750"/>
            </a:xfrm>
            <a:prstGeom prst="rect">
              <a:avLst/>
            </a:prstGeom>
            <a:gradFill>
              <a:gsLst>
                <a:gs pos="0">
                  <a:srgbClr val="1C1C1C"/>
                </a:gs>
                <a:gs pos="100000">
                  <a:srgbClr val="FFFFFF"/>
                </a:gs>
              </a:gsLst>
              <a:lin ang="0" scaled="0"/>
            </a:gradFill>
            <a:ln>
              <a:noFill/>
            </a:ln>
          </p:spPr>
          <p:txBody>
            <a:bodyPr anchorCtr="0" anchor="ctr" bIns="45700" lIns="91425" rIns="91425" tIns="45700">
              <a:noAutofit/>
            </a:bodyPr>
            <a:lstStyle/>
            <a:p>
              <a:pPr indent="0" lvl="0" marL="0" marR="0" rtl="0" algn="l">
                <a:spcBef>
                  <a:spcPts val="0"/>
                </a:spcBef>
                <a:spcAft>
                  <a:spcPts val="0"/>
                </a:spcAft>
                <a:buNone/>
              </a:pPr>
              <a:r>
                <a:t/>
              </a:r>
              <a:endParaRPr sz="1800">
                <a:solidFill>
                  <a:srgbClr val="000000"/>
                </a:solidFill>
                <a:latin typeface="Tahoma"/>
                <a:ea typeface="Tahoma"/>
                <a:cs typeface="Tahoma"/>
                <a:sym typeface="Tahoma"/>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구역 머리글">
    <p:spTree>
      <p:nvGrpSpPr>
        <p:cNvPr id="36" name="Shape 36"/>
        <p:cNvGrpSpPr/>
        <p:nvPr/>
      </p:nvGrpSpPr>
      <p:grpSpPr>
        <a:xfrm>
          <a:off x="0" y="0"/>
          <a:ext cx="0" cy="0"/>
          <a:chOff x="0" y="0"/>
          <a:chExt cx="0" cy="0"/>
        </a:xfrm>
      </p:grpSpPr>
      <p:sp>
        <p:nvSpPr>
          <p:cNvPr id="37" name="Shape 37"/>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38" name="Shape 38"/>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spcBef>
                <a:spcPts val="400"/>
              </a:spcBef>
              <a:spcAft>
                <a:spcPts val="0"/>
              </a:spcAft>
              <a:buClr>
                <a:srgbClr val="888888"/>
              </a:buClr>
              <a:buFont typeface="Arial"/>
              <a:buNone/>
              <a:defRPr b="1" i="0" sz="2000" u="none" cap="none" strike="noStrike">
                <a:solidFill>
                  <a:srgbClr val="888888"/>
                </a:solidFill>
                <a:latin typeface="Arial"/>
                <a:ea typeface="Arial"/>
                <a:cs typeface="Arial"/>
                <a:sym typeface="Arial"/>
              </a:defRPr>
            </a:lvl1pPr>
            <a:lvl2pPr indent="0" lvl="1" marL="457200" marR="0" rtl="0" algn="l">
              <a:spcBef>
                <a:spcPts val="360"/>
              </a:spcBef>
              <a:spcAft>
                <a:spcPts val="0"/>
              </a:spcAft>
              <a:buClr>
                <a:srgbClr val="888888"/>
              </a:buClr>
              <a:buFont typeface="Arial"/>
              <a:buNone/>
              <a:defRPr b="0" i="0" sz="1800" u="none" cap="none" strike="noStrike">
                <a:solidFill>
                  <a:srgbClr val="888888"/>
                </a:solidFill>
                <a:latin typeface="Arial"/>
                <a:ea typeface="Arial"/>
                <a:cs typeface="Arial"/>
                <a:sym typeface="Arial"/>
              </a:defRPr>
            </a:lvl2pPr>
            <a:lvl3pPr indent="0" lvl="2" marL="914400" marR="0" rtl="0" algn="l">
              <a:spcBef>
                <a:spcPts val="320"/>
              </a:spcBef>
              <a:spcAft>
                <a:spcPts val="0"/>
              </a:spcAft>
              <a:buClr>
                <a:srgbClr val="888888"/>
              </a:buClr>
              <a:buFont typeface="Arial"/>
              <a:buNone/>
              <a:defRPr b="0" i="0" sz="1600" u="none" cap="none" strike="noStrike">
                <a:solidFill>
                  <a:srgbClr val="888888"/>
                </a:solidFill>
                <a:latin typeface="Arial"/>
                <a:ea typeface="Arial"/>
                <a:cs typeface="Arial"/>
                <a:sym typeface="Arial"/>
              </a:defRPr>
            </a:lvl3pPr>
            <a:lvl4pPr indent="0" lvl="3" marL="1371600" marR="0" rtl="0" algn="l">
              <a:spcBef>
                <a:spcPts val="280"/>
              </a:spcBef>
              <a:spcAft>
                <a:spcPts val="0"/>
              </a:spcAft>
              <a:buClr>
                <a:srgbClr val="888888"/>
              </a:buClr>
              <a:buFont typeface="Arial"/>
              <a:buNone/>
              <a:defRPr b="0" i="0" sz="1400" u="none" cap="none" strike="noStrike">
                <a:solidFill>
                  <a:srgbClr val="888888"/>
                </a:solidFill>
                <a:latin typeface="Arial"/>
                <a:ea typeface="Arial"/>
                <a:cs typeface="Arial"/>
                <a:sym typeface="Arial"/>
              </a:defRPr>
            </a:lvl4pPr>
            <a:lvl5pPr indent="0" lvl="4" marL="1828800" marR="0" rtl="0" algn="l">
              <a:spcBef>
                <a:spcPts val="280"/>
              </a:spcBef>
              <a:spcAft>
                <a:spcPts val="0"/>
              </a:spcAft>
              <a:buClr>
                <a:srgbClr val="888888"/>
              </a:buClr>
              <a:buFont typeface="Arial"/>
              <a:buNone/>
              <a:defRPr b="0" i="0" sz="1400" u="none" cap="none" strike="noStrike">
                <a:solidFill>
                  <a:srgbClr val="888888"/>
                </a:solidFill>
                <a:latin typeface="Arial"/>
                <a:ea typeface="Arial"/>
                <a:cs typeface="Arial"/>
                <a:sym typeface="Arial"/>
              </a:defRPr>
            </a:lvl5pPr>
            <a:lvl6pPr indent="0" lvl="5" marL="2286000" marR="0" rtl="0" algn="l">
              <a:spcBef>
                <a:spcPts val="280"/>
              </a:spcBef>
              <a:buClr>
                <a:srgbClr val="888888"/>
              </a:buClr>
              <a:buFont typeface="Arial"/>
              <a:buNone/>
              <a:defRPr b="0" i="0" sz="1400" u="none" cap="none" strike="noStrike">
                <a:solidFill>
                  <a:srgbClr val="888888"/>
                </a:solidFill>
                <a:latin typeface="Verdana"/>
                <a:ea typeface="Verdana"/>
                <a:cs typeface="Verdana"/>
                <a:sym typeface="Verdana"/>
              </a:defRPr>
            </a:lvl6pPr>
            <a:lvl7pPr indent="0" lvl="6" marL="2743200" marR="0" rtl="0" algn="l">
              <a:spcBef>
                <a:spcPts val="280"/>
              </a:spcBef>
              <a:buClr>
                <a:srgbClr val="888888"/>
              </a:buClr>
              <a:buFont typeface="Arial"/>
              <a:buNone/>
              <a:defRPr b="0" i="0" sz="1400" u="none" cap="none" strike="noStrike">
                <a:solidFill>
                  <a:srgbClr val="888888"/>
                </a:solidFill>
                <a:latin typeface="Verdana"/>
                <a:ea typeface="Verdana"/>
                <a:cs typeface="Verdana"/>
                <a:sym typeface="Verdana"/>
              </a:defRPr>
            </a:lvl7pPr>
            <a:lvl8pPr indent="0" lvl="7" marL="3200400" marR="0" rtl="0" algn="l">
              <a:spcBef>
                <a:spcPts val="280"/>
              </a:spcBef>
              <a:buClr>
                <a:srgbClr val="888888"/>
              </a:buClr>
              <a:buFont typeface="Arial"/>
              <a:buNone/>
              <a:defRPr b="0" i="0" sz="1400" u="none" cap="none" strike="noStrike">
                <a:solidFill>
                  <a:srgbClr val="888888"/>
                </a:solidFill>
                <a:latin typeface="Verdana"/>
                <a:ea typeface="Verdana"/>
                <a:cs typeface="Verdana"/>
                <a:sym typeface="Verdana"/>
              </a:defRPr>
            </a:lvl8pPr>
            <a:lvl9pPr indent="0" lvl="8" marL="3657600" marR="0" rtl="0" algn="l">
              <a:spcBef>
                <a:spcPts val="280"/>
              </a:spcBef>
              <a:buClr>
                <a:srgbClr val="888888"/>
              </a:buClr>
              <a:buFont typeface="Arial"/>
              <a:buNone/>
              <a:defRPr b="0" i="0" sz="1400" u="none" cap="none" strike="noStrike">
                <a:solidFill>
                  <a:srgbClr val="888888"/>
                </a:solidFill>
                <a:latin typeface="Verdana"/>
                <a:ea typeface="Verdana"/>
                <a:cs typeface="Verdana"/>
                <a:sym typeface="Verdana"/>
              </a:defRPr>
            </a:lvl9pPr>
          </a:lstStyle>
          <a:p/>
        </p:txBody>
      </p:sp>
      <p:sp>
        <p:nvSpPr>
          <p:cNvPr id="39" name="Shape 3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0" name="Shape 4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1" name="Shape 4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888888"/>
                </a:solidFill>
                <a:latin typeface="Verdana"/>
                <a:ea typeface="Verdana"/>
                <a:cs typeface="Verdana"/>
                <a:sym typeface="Verdana"/>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콘텐츠 2개">
    <p:spTree>
      <p:nvGrpSpPr>
        <p:cNvPr id="42" name="Shape 42"/>
        <p:cNvGrpSpPr/>
        <p:nvPr/>
      </p:nvGrpSpPr>
      <p:grpSpPr>
        <a:xfrm>
          <a:off x="0" y="0"/>
          <a:ext cx="0" cy="0"/>
          <a:chOff x="0" y="0"/>
          <a:chExt cx="0" cy="0"/>
        </a:xfrm>
      </p:grpSpPr>
      <p:sp>
        <p:nvSpPr>
          <p:cNvPr id="43" name="Shape 43"/>
          <p:cNvSpPr txBox="1"/>
          <p:nvPr>
            <p:ph type="title"/>
          </p:nvPr>
        </p:nvSpPr>
        <p:spPr>
          <a:xfrm>
            <a:off x="457200" y="274637"/>
            <a:ext cx="8229600" cy="6540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32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44" name="Shape 44"/>
          <p:cNvSpPr txBox="1"/>
          <p:nvPr>
            <p:ph idx="1" type="body"/>
          </p:nvPr>
        </p:nvSpPr>
        <p:spPr>
          <a:xfrm>
            <a:off x="457200" y="1071545"/>
            <a:ext cx="4038599" cy="5054617"/>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1"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9pPr>
          </a:lstStyle>
          <a:p/>
        </p:txBody>
      </p:sp>
      <p:sp>
        <p:nvSpPr>
          <p:cNvPr id="45" name="Shape 45"/>
          <p:cNvSpPr txBox="1"/>
          <p:nvPr>
            <p:ph idx="2" type="body"/>
          </p:nvPr>
        </p:nvSpPr>
        <p:spPr>
          <a:xfrm>
            <a:off x="4648200" y="1071545"/>
            <a:ext cx="4038599" cy="5054617"/>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1"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9pPr>
          </a:lstStyle>
          <a:p/>
        </p:txBody>
      </p:sp>
      <p:sp>
        <p:nvSpPr>
          <p:cNvPr id="46" name="Shape 4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7" name="Shape 4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8" name="Shape 4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888888"/>
                </a:solidFill>
                <a:latin typeface="Verdana"/>
                <a:ea typeface="Verdana"/>
                <a:cs typeface="Verdana"/>
                <a:sym typeface="Verdana"/>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비교">
    <p:spTree>
      <p:nvGrpSpPr>
        <p:cNvPr id="49" name="Shape 49"/>
        <p:cNvGrpSpPr/>
        <p:nvPr/>
      </p:nvGrpSpPr>
      <p:grpSpPr>
        <a:xfrm>
          <a:off x="0" y="0"/>
          <a:ext cx="0" cy="0"/>
          <a:chOff x="0" y="0"/>
          <a:chExt cx="0" cy="0"/>
        </a:xfrm>
      </p:grpSpPr>
      <p:sp>
        <p:nvSpPr>
          <p:cNvPr id="50" name="Shape 50"/>
          <p:cNvSpPr txBox="1"/>
          <p:nvPr>
            <p:ph type="title"/>
          </p:nvPr>
        </p:nvSpPr>
        <p:spPr>
          <a:xfrm>
            <a:off x="457200" y="274637"/>
            <a:ext cx="8229600" cy="6540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32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51" name="Shape 51"/>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6pPr>
            <a:lvl7pPr indent="0" lvl="6" marL="27432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7pPr>
            <a:lvl8pPr indent="0" lvl="7" marL="32004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8pPr>
            <a:lvl9pPr indent="0" lvl="8" marL="36576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9pPr>
          </a:lstStyle>
          <a:p/>
        </p:txBody>
      </p:sp>
      <p:sp>
        <p:nvSpPr>
          <p:cNvPr id="52" name="Shape 52"/>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1"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9pPr>
          </a:lstStyle>
          <a:p/>
        </p:txBody>
      </p:sp>
      <p:sp>
        <p:nvSpPr>
          <p:cNvPr id="53" name="Shape 53"/>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6pPr>
            <a:lvl7pPr indent="0" lvl="6" marL="27432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7pPr>
            <a:lvl8pPr indent="0" lvl="7" marL="32004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8pPr>
            <a:lvl9pPr indent="0" lvl="8" marL="36576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9pPr>
          </a:lstStyle>
          <a:p/>
        </p:txBody>
      </p:sp>
      <p:sp>
        <p:nvSpPr>
          <p:cNvPr id="54" name="Shape 54"/>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1"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9pPr>
          </a:lstStyle>
          <a:p/>
        </p:txBody>
      </p:sp>
      <p:sp>
        <p:nvSpPr>
          <p:cNvPr id="55" name="Shape 5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7" name="Shape 5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888888"/>
                </a:solidFill>
                <a:latin typeface="Verdana"/>
                <a:ea typeface="Verdana"/>
                <a:cs typeface="Verdana"/>
                <a:sym typeface="Verdana"/>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제목만">
    <p:spTree>
      <p:nvGrpSpPr>
        <p:cNvPr id="58" name="Shape 58"/>
        <p:cNvGrpSpPr/>
        <p:nvPr/>
      </p:nvGrpSpPr>
      <p:grpSpPr>
        <a:xfrm>
          <a:off x="0" y="0"/>
          <a:ext cx="0" cy="0"/>
          <a:chOff x="0" y="0"/>
          <a:chExt cx="0" cy="0"/>
        </a:xfrm>
      </p:grpSpPr>
      <p:sp>
        <p:nvSpPr>
          <p:cNvPr id="59" name="Shape 59"/>
          <p:cNvSpPr txBox="1"/>
          <p:nvPr>
            <p:ph type="title"/>
          </p:nvPr>
        </p:nvSpPr>
        <p:spPr>
          <a:xfrm>
            <a:off x="457200" y="274637"/>
            <a:ext cx="8229600" cy="6540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32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60" name="Shape 6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1" name="Shape 6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2" name="Shape 6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888888"/>
                </a:solidFill>
                <a:latin typeface="Verdana"/>
                <a:ea typeface="Verdana"/>
                <a:cs typeface="Verdana"/>
                <a:sym typeface="Verdana"/>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빈 화면">
    <p:spTree>
      <p:nvGrpSpPr>
        <p:cNvPr id="63" name="Shape 63"/>
        <p:cNvGrpSpPr/>
        <p:nvPr/>
      </p:nvGrpSpPr>
      <p:grpSpPr>
        <a:xfrm>
          <a:off x="0" y="0"/>
          <a:ext cx="0" cy="0"/>
          <a:chOff x="0" y="0"/>
          <a:chExt cx="0" cy="0"/>
        </a:xfrm>
      </p:grpSpPr>
      <p:sp>
        <p:nvSpPr>
          <p:cNvPr id="64" name="Shape 6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5" name="Shape 6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888888"/>
                </a:solidFill>
                <a:latin typeface="Verdana"/>
                <a:ea typeface="Verdana"/>
                <a:cs typeface="Verdana"/>
                <a:sym typeface="Verdana"/>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캡션 있는 콘텐츠">
    <p:spTree>
      <p:nvGrpSpPr>
        <p:cNvPr id="67" name="Shape 67"/>
        <p:cNvGrpSpPr/>
        <p:nvPr/>
      </p:nvGrpSpPr>
      <p:grpSpPr>
        <a:xfrm>
          <a:off x="0" y="0"/>
          <a:ext cx="0" cy="0"/>
          <a:chOff x="0" y="0"/>
          <a:chExt cx="0" cy="0"/>
        </a:xfrm>
      </p:grpSpPr>
      <p:sp>
        <p:nvSpPr>
          <p:cNvPr id="68" name="Shape 68"/>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69" name="Shape 69"/>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1"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70" name="Shape 70"/>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b="1"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6pPr>
            <a:lvl7pPr indent="0" lvl="6" marL="27432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7pPr>
            <a:lvl8pPr indent="0" lvl="7" marL="32004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8pPr>
            <a:lvl9pPr indent="0" lvl="8" marL="36576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9pPr>
          </a:lstStyle>
          <a:p/>
        </p:txBody>
      </p:sp>
      <p:sp>
        <p:nvSpPr>
          <p:cNvPr id="71" name="Shape 7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2" name="Shape 7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3" name="Shape 7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888888"/>
                </a:solidFill>
                <a:latin typeface="Verdana"/>
                <a:ea typeface="Verdana"/>
                <a:cs typeface="Verdana"/>
                <a:sym typeface="Verdana"/>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8229600" cy="6540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3200" u="none" cap="none" strike="noStrike">
                <a:solidFill>
                  <a:srgbClr val="FF000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rgbClr val="FF0000"/>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rgbClr val="FF0000"/>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rgbClr val="FF0000"/>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rgbClr val="FF0000"/>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dk1"/>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1"/>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1"/>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1"/>
                </a:solidFill>
                <a:latin typeface="Arial"/>
                <a:ea typeface="Arial"/>
                <a:cs typeface="Arial"/>
                <a:sym typeface="Arial"/>
              </a:defRPr>
            </a:lvl9pPr>
          </a:lstStyle>
          <a:p/>
        </p:txBody>
      </p:sp>
      <p:sp>
        <p:nvSpPr>
          <p:cNvPr id="11" name="Shape 11"/>
          <p:cNvSpPr txBox="1"/>
          <p:nvPr>
            <p:ph idx="1" type="body"/>
          </p:nvPr>
        </p:nvSpPr>
        <p:spPr>
          <a:xfrm>
            <a:off x="457200" y="1071562"/>
            <a:ext cx="8229600" cy="50546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1" i="0" sz="2400" u="none" cap="none" strike="noStrike">
                <a:solidFill>
                  <a:schemeClr val="dk1"/>
                </a:solidFill>
                <a:latin typeface="Arial"/>
                <a:ea typeface="Arial"/>
                <a:cs typeface="Arial"/>
                <a:sym typeface="Arial"/>
              </a:defRPr>
            </a:lvl1pPr>
            <a:lvl2pPr indent="-146050" lvl="1" marL="742950" marR="0" rtl="0" algn="l">
              <a:spcBef>
                <a:spcPts val="440"/>
              </a:spcBef>
              <a:spcAft>
                <a:spcPts val="0"/>
              </a:spcAft>
              <a:buClr>
                <a:schemeClr val="dk1"/>
              </a:buClr>
              <a:buSzPct val="100000"/>
              <a:buFont typeface="Arial"/>
              <a:buChar char="–"/>
              <a:defRPr b="0" i="0" sz="22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12" name="Shape 1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1200" u="none" cap="none" strike="noStrike">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888888"/>
                </a:solidFill>
                <a:latin typeface="Verdana"/>
                <a:ea typeface="Verdana"/>
                <a:cs typeface="Verdana"/>
                <a:sym typeface="Verdan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4.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3.png"/><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3.png"/><Relationship Id="rId4"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3.xml.rels><?xml version="1.0" encoding="UTF-8" standalone="yes"?><Relationships xmlns="http://schemas.openxmlformats.org/package/2006/relationships"><Relationship Id="rId11" Type="http://schemas.openxmlformats.org/officeDocument/2006/relationships/hyperlink" Target="https://cgi.cse.unsw.edu.au/~cs3231/12s1/lectures/SchedulerActivations.pdf" TargetMode="External"/><Relationship Id="rId10" Type="http://schemas.openxmlformats.org/officeDocument/2006/relationships/hyperlink" Target="https://www.youtube.com/watch?v=YYtzQ355_Co" TargetMode="External"/><Relationship Id="rId13" Type="http://schemas.openxmlformats.org/officeDocument/2006/relationships/hyperlink" Target="http://jake.dothome.co.kr/" TargetMode="External"/><Relationship Id="rId12" Type="http://schemas.openxmlformats.org/officeDocument/2006/relationships/hyperlink" Target="https://en.wikipedia.org/wiki/FIFO_(computing_and_electronics)" TargetMode="External"/><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pdos.csail.mit.edu/6.828/2016/schedule.html" TargetMode="External"/><Relationship Id="rId4" Type="http://schemas.openxmlformats.org/officeDocument/2006/relationships/hyperlink" Target="http://web.mit.edu/6.033" TargetMode="External"/><Relationship Id="rId9" Type="http://schemas.openxmlformats.org/officeDocument/2006/relationships/hyperlink" Target="http://www.gamedevforever.com/291" TargetMode="External"/><Relationship Id="rId15" Type="http://schemas.openxmlformats.org/officeDocument/2006/relationships/hyperlink" Target="https://www2.cs.uic.edu/~jbell/CourseNotes/OperatingSystems/6_CPU_Scheduling.html" TargetMode="External"/><Relationship Id="rId14" Type="http://schemas.openxmlformats.org/officeDocument/2006/relationships/hyperlink" Target="http://www.linuxjournal.com/magazine/completely-fair-scheduler?page=0,0" TargetMode="External"/><Relationship Id="rId17" Type="http://schemas.openxmlformats.org/officeDocument/2006/relationships/hyperlink" Target="https://lwn.net/Articles/398470/" TargetMode="External"/><Relationship Id="rId16" Type="http://schemas.openxmlformats.org/officeDocument/2006/relationships/hyperlink" Target="https://www.slideshare.net/nanik/learning-aosp-android-hardware-abstraction-layer-hal" TargetMode="External"/><Relationship Id="rId5" Type="http://schemas.openxmlformats.org/officeDocument/2006/relationships/hyperlink" Target="http://www.rdrop.com/~paulmck/" TargetMode="External"/><Relationship Id="rId6" Type="http://schemas.openxmlformats.org/officeDocument/2006/relationships/hyperlink" Target="http://queue.acm.org/detail.cfm?id=2698990" TargetMode="External"/><Relationship Id="rId7" Type="http://schemas.openxmlformats.org/officeDocument/2006/relationships/hyperlink" Target="https://sites.google.com/site/embedwiki/oses/linux/pm/pm-qos" TargetMode="External"/><Relationship Id="rId8" Type="http://schemas.openxmlformats.org/officeDocument/2006/relationships/hyperlink" Target="https://intl.aliyun.com/forum/read-91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ctrTitle"/>
          </p:nvPr>
        </p:nvSpPr>
        <p:spPr>
          <a:xfrm>
            <a:off x="685800" y="2130425"/>
            <a:ext cx="7772400" cy="1470024"/>
          </a:xfrm>
          <a:prstGeom prst="rect">
            <a:avLst/>
          </a:prstGeom>
          <a:noFill/>
          <a:ln>
            <a:noFill/>
          </a:ln>
        </p:spPr>
        <p:txBody>
          <a:bodyPr anchorCtr="0" anchor="ctr" bIns="45700" lIns="91425" rIns="91425" tIns="45700">
            <a:noAutofit/>
          </a:bodyPr>
          <a:lstStyle/>
          <a:p>
            <a:pPr lvl="0">
              <a:spcBef>
                <a:spcPts val="0"/>
              </a:spcBef>
              <a:buSzPct val="25000"/>
              <a:buNone/>
            </a:pPr>
            <a:r>
              <a:t/>
            </a:r>
            <a:endParaRPr/>
          </a:p>
          <a:p>
            <a:pPr lvl="0" rtl="0">
              <a:spcBef>
                <a:spcPts val="0"/>
              </a:spcBef>
              <a:buSzPct val="25000"/>
              <a:buNone/>
            </a:pPr>
            <a:r>
              <a:rPr lang="en-US"/>
              <a:t>Linux Power </a:t>
            </a:r>
          </a:p>
          <a:p>
            <a:pPr lvl="0" rtl="0">
              <a:spcBef>
                <a:spcPts val="0"/>
              </a:spcBef>
              <a:buClr>
                <a:schemeClr val="dk1"/>
              </a:buClr>
              <a:buSzPct val="25000"/>
              <a:buFont typeface="Arial"/>
              <a:buNone/>
            </a:pPr>
            <a:r>
              <a:t/>
            </a:r>
            <a:endParaRPr/>
          </a:p>
          <a:p>
            <a:pPr lvl="0" rtl="0">
              <a:spcBef>
                <a:spcPts val="0"/>
              </a:spcBef>
              <a:buClr>
                <a:schemeClr val="dk1"/>
              </a:buClr>
              <a:buSzPct val="25000"/>
              <a:buFont typeface="Arial"/>
              <a:buNone/>
            </a:pPr>
            <a:r>
              <a:rPr lang="en-US" sz="2400"/>
              <a:t>Basic, Linux PM, DVFS, OPP, Runtime PM, PM QoS</a:t>
            </a:r>
          </a:p>
          <a:p>
            <a:pPr indent="0" lvl="0" marL="0" marR="0" rtl="0" algn="ctr">
              <a:spcBef>
                <a:spcPts val="0"/>
              </a:spcBef>
              <a:spcAft>
                <a:spcPts val="0"/>
              </a:spcAft>
              <a:buSzPct val="25000"/>
              <a:buNone/>
            </a:pPr>
            <a:r>
              <a:t/>
            </a:r>
            <a:endParaRPr/>
          </a:p>
        </p:txBody>
      </p:sp>
      <p:sp>
        <p:nvSpPr>
          <p:cNvPr id="98" name="Shape 98"/>
          <p:cNvSpPr txBox="1"/>
          <p:nvPr>
            <p:ph idx="1" type="subTitle"/>
          </p:nvPr>
        </p:nvSpPr>
        <p:spPr>
          <a:xfrm>
            <a:off x="1475655" y="4500569"/>
            <a:ext cx="6400799" cy="113822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888888"/>
              </a:buClr>
              <a:buSzPct val="25000"/>
              <a:buFont typeface="Arial"/>
              <a:buNone/>
            </a:pPr>
            <a:r>
              <a:rPr lang="en-US"/>
              <a:t>국민대학교 임베디드 연구실</a:t>
            </a:r>
          </a:p>
          <a:p>
            <a:pPr lvl="0" rtl="0">
              <a:spcBef>
                <a:spcPts val="0"/>
              </a:spcBef>
              <a:buClr>
                <a:srgbClr val="888888"/>
              </a:buClr>
              <a:buSzPct val="25000"/>
              <a:buFont typeface="Arial"/>
              <a:buNone/>
            </a:pPr>
            <a:r>
              <a:rPr lang="en-US"/>
              <a:t>경 주 현</a:t>
            </a:r>
          </a:p>
        </p:txBody>
      </p:sp>
      <p:sp>
        <p:nvSpPr>
          <p:cNvPr id="99" name="Shape 99"/>
          <p:cNvSpPr txBox="1"/>
          <p:nvPr/>
        </p:nvSpPr>
        <p:spPr>
          <a:xfrm>
            <a:off x="6782325" y="6102350"/>
            <a:ext cx="2314200" cy="564900"/>
          </a:xfrm>
          <a:prstGeom prst="rect">
            <a:avLst/>
          </a:prstGeom>
          <a:noFill/>
          <a:ln>
            <a:noFill/>
          </a:ln>
        </p:spPr>
        <p:txBody>
          <a:bodyPr anchorCtr="0" anchor="ctr" bIns="91425" lIns="91425" rIns="91425" tIns="91425">
            <a:noAutofit/>
          </a:bodyPr>
          <a:lstStyle/>
          <a:p>
            <a:pPr lvl="0" rtl="0">
              <a:spcBef>
                <a:spcPts val="0"/>
              </a:spcBef>
              <a:buNone/>
            </a:pPr>
            <a:r>
              <a:rPr i="1" lang="en-US" sz="1100">
                <a:solidFill>
                  <a:srgbClr val="666666"/>
                </a:solidFill>
              </a:rPr>
              <a:t>2017 LG </a:t>
            </a:r>
            <a:r>
              <a:rPr i="1" lang="en-US" sz="1100">
                <a:solidFill>
                  <a:srgbClr val="666666"/>
                </a:solidFill>
              </a:rPr>
              <a:t>MC 인재육성팀 교육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ctrTitle"/>
          </p:nvPr>
        </p:nvSpPr>
        <p:spPr>
          <a:xfrm>
            <a:off x="685800" y="2316165"/>
            <a:ext cx="7772400" cy="1470024"/>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1" i="0" lang="en-US" sz="3200" u="none" cap="none" strike="noStrike">
                <a:solidFill>
                  <a:srgbClr val="FF0000"/>
                </a:solidFill>
                <a:latin typeface="Arial"/>
                <a:ea typeface="Arial"/>
                <a:cs typeface="Arial"/>
                <a:sym typeface="Arial"/>
              </a:rPr>
              <a:t>Linux Power Management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Shape 194"/>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195" name="Shape 195"/>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Tree view - Dynamic and Static PM</a:t>
            </a:r>
          </a:p>
        </p:txBody>
      </p:sp>
      <p:sp>
        <p:nvSpPr>
          <p:cNvPr id="196" name="Shape 196"/>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197" name="Shape 197"/>
          <p:cNvSpPr/>
          <p:nvPr/>
        </p:nvSpPr>
        <p:spPr>
          <a:xfrm>
            <a:off x="2145372" y="4293199"/>
            <a:ext cx="2949299" cy="7206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Linux Driver Model</a:t>
            </a:r>
          </a:p>
        </p:txBody>
      </p:sp>
      <p:sp>
        <p:nvSpPr>
          <p:cNvPr id="204" name="Shape 204"/>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228600" lvl="0" marL="457200" rtl="0">
              <a:spcBef>
                <a:spcPts val="0"/>
              </a:spcBef>
            </a:pPr>
            <a:r>
              <a:rPr lang="en-US"/>
              <a:t>Example</a:t>
            </a:r>
          </a:p>
        </p:txBody>
      </p:sp>
      <p:sp>
        <p:nvSpPr>
          <p:cNvPr id="205" name="Shape 205"/>
          <p:cNvSpPr txBox="1"/>
          <p:nvPr/>
        </p:nvSpPr>
        <p:spPr>
          <a:xfrm>
            <a:off x="1383550" y="2972800"/>
            <a:ext cx="5733300" cy="669000"/>
          </a:xfrm>
          <a:prstGeom prst="rect">
            <a:avLst/>
          </a:prstGeom>
          <a:noFill/>
          <a:ln>
            <a:noFill/>
          </a:ln>
        </p:spPr>
        <p:txBody>
          <a:bodyPr anchorCtr="0" anchor="t" bIns="91425" lIns="91425" rIns="91425" tIns="91425">
            <a:noAutofit/>
          </a:bodyPr>
          <a:lstStyle/>
          <a:p>
            <a:pPr lvl="0">
              <a:spcBef>
                <a:spcPts val="0"/>
              </a:spcBef>
              <a:buClr>
                <a:schemeClr val="dk1"/>
              </a:buClr>
              <a:buFont typeface="Arial"/>
              <a:buNone/>
            </a:pPr>
            <a:r>
              <a:rPr lang="en-US"/>
              <a:t>static struct device_driver eepro100_driver = {</a:t>
            </a:r>
          </a:p>
          <a:p>
            <a:pPr lvl="0">
              <a:spcBef>
                <a:spcPts val="0"/>
              </a:spcBef>
              <a:buClr>
                <a:schemeClr val="dk1"/>
              </a:buClr>
              <a:buFont typeface="Arial"/>
              <a:buNone/>
            </a:pPr>
            <a:r>
              <a:rPr lang="en-US"/>
              <a:t>   	.name   	 = "eepro100",</a:t>
            </a:r>
          </a:p>
          <a:p>
            <a:pPr lvl="0">
              <a:spcBef>
                <a:spcPts val="0"/>
              </a:spcBef>
              <a:buClr>
                <a:schemeClr val="dk1"/>
              </a:buClr>
              <a:buFont typeface="Arial"/>
              <a:buNone/>
            </a:pPr>
            <a:r>
              <a:rPr lang="en-US"/>
              <a:t>   	.bus   	 = &amp;pci_bus_type,</a:t>
            </a:r>
          </a:p>
          <a:p>
            <a:pPr lvl="0">
              <a:spcBef>
                <a:spcPts val="0"/>
              </a:spcBef>
              <a:buClr>
                <a:schemeClr val="dk1"/>
              </a:buClr>
              <a:buFont typeface="Arial"/>
              <a:buNone/>
            </a:pPr>
            <a:r>
              <a:rPr lang="en-US"/>
              <a:t>  	 </a:t>
            </a:r>
          </a:p>
          <a:p>
            <a:pPr lvl="0">
              <a:spcBef>
                <a:spcPts val="0"/>
              </a:spcBef>
              <a:buClr>
                <a:schemeClr val="dk1"/>
              </a:buClr>
              <a:buFont typeface="Arial"/>
              <a:buNone/>
            </a:pPr>
            <a:r>
              <a:rPr lang="en-US"/>
              <a:t>   	.probe   	 = eepro100_probe,</a:t>
            </a:r>
          </a:p>
          <a:p>
            <a:pPr lvl="0">
              <a:spcBef>
                <a:spcPts val="0"/>
              </a:spcBef>
              <a:buClr>
                <a:schemeClr val="dk1"/>
              </a:buClr>
              <a:buFont typeface="Arial"/>
              <a:buNone/>
            </a:pPr>
            <a:r>
              <a:rPr lang="en-US"/>
              <a:t>   	.remove   	 = eepro100_remove,</a:t>
            </a:r>
          </a:p>
          <a:p>
            <a:pPr lvl="0">
              <a:spcBef>
                <a:spcPts val="0"/>
              </a:spcBef>
              <a:buClr>
                <a:schemeClr val="dk1"/>
              </a:buClr>
              <a:buFont typeface="Arial"/>
              <a:buNone/>
            </a:pPr>
            <a:r>
              <a:rPr lang="en-US"/>
              <a:t>   	</a:t>
            </a:r>
            <a:r>
              <a:rPr b="1" lang="en-US">
                <a:solidFill>
                  <a:srgbClr val="0000FF"/>
                </a:solidFill>
              </a:rPr>
              <a:t>.suspend   	 = eepro100_suspend,</a:t>
            </a:r>
          </a:p>
          <a:p>
            <a:pPr lvl="0">
              <a:spcBef>
                <a:spcPts val="0"/>
              </a:spcBef>
              <a:buClr>
                <a:schemeClr val="dk1"/>
              </a:buClr>
              <a:buFont typeface="Arial"/>
              <a:buNone/>
            </a:pPr>
            <a:r>
              <a:rPr b="1" lang="en-US">
                <a:solidFill>
                  <a:srgbClr val="0000FF"/>
                </a:solidFill>
              </a:rPr>
              <a:t>   	.resume   	 = eepro100_resume,</a:t>
            </a:r>
          </a:p>
          <a:p>
            <a:pPr lvl="0">
              <a:spcBef>
                <a:spcPts val="0"/>
              </a:spcBef>
              <a:buClr>
                <a:schemeClr val="dk1"/>
              </a:buClr>
              <a:buFont typeface="Arial"/>
              <a:buNone/>
            </a:pPr>
            <a:r>
              <a:rPr lang="en-US"/>
              <a:t>};</a:t>
            </a:r>
          </a:p>
          <a:p>
            <a:pPr lvl="0">
              <a:spcBef>
                <a:spcPts val="0"/>
              </a:spcBef>
              <a:buClr>
                <a:schemeClr val="dk1"/>
              </a:buClr>
              <a:buFont typeface="Arial"/>
              <a:buNone/>
            </a:pPr>
            <a:r>
              <a:t/>
            </a:r>
            <a:endParaRPr/>
          </a:p>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Linux Power Framework </a:t>
            </a:r>
          </a:p>
        </p:txBody>
      </p:sp>
      <p:sp>
        <p:nvSpPr>
          <p:cNvPr id="211" name="Shape 211"/>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212" name="Shape 212"/>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213" name="Shape 213"/>
          <p:cNvPicPr preferRelativeResize="0"/>
          <p:nvPr/>
        </p:nvPicPr>
        <p:blipFill>
          <a:blip r:embed="rId3">
            <a:alphaModFix/>
          </a:blip>
          <a:stretch>
            <a:fillRect/>
          </a:stretch>
        </p:blipFill>
        <p:spPr>
          <a:xfrm>
            <a:off x="502400" y="928700"/>
            <a:ext cx="8139188" cy="5725025"/>
          </a:xfrm>
          <a:prstGeom prst="rect">
            <a:avLst/>
          </a:prstGeom>
          <a:noFill/>
          <a:ln>
            <a:noFill/>
          </a:ln>
        </p:spPr>
      </p:pic>
      <p:sp>
        <p:nvSpPr>
          <p:cNvPr id="214" name="Shape 214"/>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lvl="0" rtl="0">
              <a:spcBef>
                <a:spcPts val="0"/>
              </a:spcBef>
              <a:buSzPct val="34375"/>
              <a:buNone/>
            </a:pPr>
            <a:r>
              <a:rPr lang="en-US"/>
              <a:t>Linux Driver Model</a:t>
            </a:r>
          </a:p>
        </p:txBody>
      </p:sp>
      <p:sp>
        <p:nvSpPr>
          <p:cNvPr id="220" name="Shape 220"/>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221" name="Shape 221"/>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222" name="Shape 222"/>
          <p:cNvPicPr preferRelativeResize="0"/>
          <p:nvPr/>
        </p:nvPicPr>
        <p:blipFill>
          <a:blip r:embed="rId3">
            <a:alphaModFix/>
          </a:blip>
          <a:stretch>
            <a:fillRect/>
          </a:stretch>
        </p:blipFill>
        <p:spPr>
          <a:xfrm>
            <a:off x="502400" y="928700"/>
            <a:ext cx="8139188" cy="5725025"/>
          </a:xfrm>
          <a:prstGeom prst="rect">
            <a:avLst/>
          </a:prstGeom>
          <a:noFill/>
          <a:ln>
            <a:noFill/>
          </a:ln>
        </p:spPr>
      </p:pic>
      <p:sp>
        <p:nvSpPr>
          <p:cNvPr id="223" name="Shape 223"/>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
        <p:nvSpPr>
          <p:cNvPr id="224" name="Shape 224"/>
          <p:cNvSpPr/>
          <p:nvPr/>
        </p:nvSpPr>
        <p:spPr>
          <a:xfrm>
            <a:off x="1212998" y="2462151"/>
            <a:ext cx="1525199" cy="21549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231" name="Shape 231"/>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Tree view - Dynamic and Static PM</a:t>
            </a:r>
          </a:p>
        </p:txBody>
      </p:sp>
      <p:sp>
        <p:nvSpPr>
          <p:cNvPr id="232" name="Shape 232"/>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233" name="Shape 233"/>
          <p:cNvSpPr/>
          <p:nvPr/>
        </p:nvSpPr>
        <p:spPr>
          <a:xfrm>
            <a:off x="911148" y="5576174"/>
            <a:ext cx="999900" cy="5619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sz="2400"/>
              <a:t>General </a:t>
            </a:r>
            <a:r>
              <a:rPr lang="en-US" sz="2400"/>
              <a:t>System Suspend/Resume Control Flow</a:t>
            </a:r>
          </a:p>
        </p:txBody>
      </p:sp>
      <p:sp>
        <p:nvSpPr>
          <p:cNvPr id="240" name="Shape 240"/>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sp>
        <p:nvSpPr>
          <p:cNvPr id="241" name="Shape 241"/>
          <p:cNvSpPr txBox="1"/>
          <p:nvPr/>
        </p:nvSpPr>
        <p:spPr>
          <a:xfrm>
            <a:off x="1907550" y="6269200"/>
            <a:ext cx="5790000" cy="304200"/>
          </a:xfrm>
          <a:prstGeom prst="rect">
            <a:avLst/>
          </a:prstGeom>
          <a:noFill/>
          <a:ln>
            <a:noFill/>
          </a:ln>
        </p:spPr>
        <p:txBody>
          <a:bodyPr anchorCtr="0" anchor="ctr" bIns="91425" lIns="91425" rIns="91425" tIns="91425">
            <a:noAutofit/>
          </a:bodyPr>
          <a:lstStyle/>
          <a:p>
            <a:pPr lvl="0" rtl="0">
              <a:spcBef>
                <a:spcPts val="0"/>
              </a:spcBef>
              <a:buNone/>
            </a:pPr>
            <a:r>
              <a:rPr lang="en-US" sz="1200"/>
              <a:t>Power Management In The Linux* Kernel - Rafael J. Wysocki</a:t>
            </a:r>
          </a:p>
        </p:txBody>
      </p:sp>
      <p:pic>
        <p:nvPicPr>
          <p:cNvPr id="242" name="Shape 242"/>
          <p:cNvPicPr preferRelativeResize="0"/>
          <p:nvPr/>
        </p:nvPicPr>
        <p:blipFill>
          <a:blip r:embed="rId3">
            <a:alphaModFix/>
          </a:blip>
          <a:stretch>
            <a:fillRect/>
          </a:stretch>
        </p:blipFill>
        <p:spPr>
          <a:xfrm>
            <a:off x="1907550" y="928650"/>
            <a:ext cx="5047974" cy="5434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Problem</a:t>
            </a:r>
          </a:p>
        </p:txBody>
      </p:sp>
      <p:sp>
        <p:nvSpPr>
          <p:cNvPr id="249" name="Shape 249"/>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0" lvl="0" marL="0" rtl="0">
              <a:spcBef>
                <a:spcPts val="0"/>
              </a:spcBef>
              <a:buNone/>
            </a:pPr>
            <a:r>
              <a:t/>
            </a:r>
            <a:endParaRPr/>
          </a:p>
          <a:p>
            <a:pPr indent="-368300" lvl="0" marL="457200" rtl="0">
              <a:spcBef>
                <a:spcPts val="0"/>
              </a:spcBef>
              <a:buSzPct val="100000"/>
            </a:pPr>
            <a:r>
              <a:rPr lang="en-US" sz="2200"/>
              <a:t>How to reduce system idle power?</a:t>
            </a:r>
          </a:p>
          <a:p>
            <a:pPr indent="0" lvl="0" marL="0" rtl="0">
              <a:spcBef>
                <a:spcPts val="0"/>
              </a:spcBef>
              <a:buNone/>
            </a:pPr>
            <a:r>
              <a:t/>
            </a:r>
            <a:endParaRPr sz="2200"/>
          </a:p>
          <a:p>
            <a:pPr indent="457200" lvl="0" marL="0" rt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Problem</a:t>
            </a:r>
          </a:p>
        </p:txBody>
      </p:sp>
      <p:sp>
        <p:nvSpPr>
          <p:cNvPr id="256" name="Shape 256"/>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0" lvl="0" marL="0" rtl="0">
              <a:spcBef>
                <a:spcPts val="0"/>
              </a:spcBef>
              <a:buNone/>
            </a:pPr>
            <a:r>
              <a:t/>
            </a:r>
            <a:endParaRPr/>
          </a:p>
          <a:p>
            <a:pPr indent="-368300" lvl="0" marL="457200" rtl="0">
              <a:spcBef>
                <a:spcPts val="0"/>
              </a:spcBef>
              <a:buSzPct val="100000"/>
            </a:pPr>
            <a:r>
              <a:rPr lang="en-US" sz="2200"/>
              <a:t>How to reduce system idle power?</a:t>
            </a:r>
          </a:p>
          <a:p>
            <a:pPr indent="0" lvl="0" marL="0" rtl="0">
              <a:spcBef>
                <a:spcPts val="0"/>
              </a:spcBef>
              <a:buNone/>
            </a:pPr>
            <a:r>
              <a:t/>
            </a:r>
            <a:endParaRPr sz="2200"/>
          </a:p>
          <a:p>
            <a:pPr indent="-368300" lvl="0" marL="457200" rtl="0">
              <a:spcBef>
                <a:spcPts val="0"/>
              </a:spcBef>
              <a:buSzPct val="100000"/>
            </a:pPr>
            <a:r>
              <a:rPr lang="en-US" sz="2200"/>
              <a:t>What about </a:t>
            </a:r>
            <a:r>
              <a:rPr lang="en-US" sz="2200"/>
              <a:t>CPU Hotplugging?</a:t>
            </a:r>
          </a:p>
          <a:p>
            <a:pPr indent="457200" lvl="0" mar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Problem</a:t>
            </a:r>
          </a:p>
        </p:txBody>
      </p:sp>
      <p:sp>
        <p:nvSpPr>
          <p:cNvPr id="263" name="Shape 263"/>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0" lvl="0" marL="0" rtl="0">
              <a:spcBef>
                <a:spcPts val="0"/>
              </a:spcBef>
              <a:buNone/>
            </a:pPr>
            <a:r>
              <a:t/>
            </a:r>
            <a:endParaRPr/>
          </a:p>
          <a:p>
            <a:pPr indent="-368300" lvl="0" marL="457200" rtl="0">
              <a:spcBef>
                <a:spcPts val="0"/>
              </a:spcBef>
              <a:buSzPct val="100000"/>
            </a:pPr>
            <a:r>
              <a:rPr lang="en-US" sz="2200"/>
              <a:t>How to reduce system idle power?</a:t>
            </a:r>
          </a:p>
          <a:p>
            <a:pPr indent="0" lvl="0" marL="0" rtl="0">
              <a:spcBef>
                <a:spcPts val="0"/>
              </a:spcBef>
              <a:buNone/>
            </a:pPr>
            <a:r>
              <a:t/>
            </a:r>
            <a:endParaRPr sz="2200"/>
          </a:p>
          <a:p>
            <a:pPr indent="-368300" lvl="0" marL="457200" rtl="0">
              <a:spcBef>
                <a:spcPts val="0"/>
              </a:spcBef>
              <a:buSzPct val="100000"/>
            </a:pPr>
            <a:r>
              <a:rPr lang="en-US" sz="2200"/>
              <a:t>What about CPU Hotplugging?</a:t>
            </a:r>
          </a:p>
          <a:p>
            <a:pPr indent="-228600" lvl="1" marL="914400" rtl="0">
              <a:spcBef>
                <a:spcPts val="0"/>
              </a:spcBef>
              <a:buClr>
                <a:srgbClr val="0000FF"/>
              </a:buClr>
            </a:pPr>
            <a:r>
              <a:rPr b="1" lang="en-US">
                <a:solidFill>
                  <a:srgbClr val="0000FF"/>
                </a:solidFill>
              </a:rPr>
              <a:t>Expensive latency</a:t>
            </a:r>
          </a:p>
          <a:p>
            <a:pPr indent="0" lvl="0" marL="0" rtl="0">
              <a:spcBef>
                <a:spcPts val="0"/>
              </a:spcBef>
              <a:buNone/>
            </a:pPr>
            <a:r>
              <a:t/>
            </a:r>
            <a:endParaRPr/>
          </a:p>
          <a:p>
            <a:pPr indent="0" lvl="0" marL="0" rtl="0">
              <a:spcBef>
                <a:spcPts val="0"/>
              </a:spcBef>
              <a:buNone/>
            </a:pPr>
            <a:r>
              <a:t/>
            </a:r>
            <a:endParaRPr/>
          </a:p>
          <a:p>
            <a:pPr indent="-228600" lvl="0" marL="457200" rtl="0">
              <a:spcBef>
                <a:spcPts val="0"/>
              </a:spcBef>
            </a:pPr>
            <a:r>
              <a:rPr lang="en-US"/>
              <a:t>Solution?</a:t>
            </a:r>
          </a:p>
          <a:p>
            <a:pPr indent="457200" lvl="0" mar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lgn="l">
              <a:spcBef>
                <a:spcPts val="0"/>
              </a:spcBef>
              <a:buNone/>
            </a:pPr>
            <a:r>
              <a:rPr lang="en-US"/>
              <a:t>Outline</a:t>
            </a:r>
          </a:p>
        </p:txBody>
      </p:sp>
      <p:sp>
        <p:nvSpPr>
          <p:cNvPr id="106" name="Shape 106"/>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228600" lvl="0" marL="457200" rtl="0">
              <a:spcBef>
                <a:spcPts val="0"/>
              </a:spcBef>
            </a:pPr>
            <a:r>
              <a:rPr lang="en-US"/>
              <a:t>Processor Power Management</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228600" lvl="0" marL="457200" rtl="0">
              <a:spcBef>
                <a:spcPts val="0"/>
              </a:spcBef>
            </a:pPr>
            <a:r>
              <a:rPr lang="en-US"/>
              <a:t>Linux Power Management</a:t>
            </a:r>
          </a:p>
          <a:p>
            <a:pPr indent="0" lvl="0" marL="0" rt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Problem</a:t>
            </a:r>
          </a:p>
        </p:txBody>
      </p:sp>
      <p:sp>
        <p:nvSpPr>
          <p:cNvPr id="270" name="Shape 270"/>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0" lvl="0" marL="0" rtl="0">
              <a:spcBef>
                <a:spcPts val="0"/>
              </a:spcBef>
              <a:buNone/>
            </a:pPr>
            <a:r>
              <a:t/>
            </a:r>
            <a:endParaRPr/>
          </a:p>
          <a:p>
            <a:pPr indent="-368300" lvl="0" marL="457200" rtl="0">
              <a:spcBef>
                <a:spcPts val="0"/>
              </a:spcBef>
              <a:buSzPct val="100000"/>
            </a:pPr>
            <a:r>
              <a:rPr lang="en-US" sz="2200"/>
              <a:t>How to reduce system idle power?</a:t>
            </a:r>
          </a:p>
          <a:p>
            <a:pPr indent="0" lvl="0" marL="0" rtl="0">
              <a:spcBef>
                <a:spcPts val="0"/>
              </a:spcBef>
              <a:buNone/>
            </a:pPr>
            <a:r>
              <a:t/>
            </a:r>
            <a:endParaRPr sz="2200"/>
          </a:p>
          <a:p>
            <a:pPr indent="-368300" lvl="0" marL="457200" rtl="0">
              <a:spcBef>
                <a:spcPts val="0"/>
              </a:spcBef>
              <a:buSzPct val="100000"/>
            </a:pPr>
            <a:r>
              <a:rPr lang="en-US" sz="2200"/>
              <a:t>What about CPU Hotplugging?</a:t>
            </a:r>
          </a:p>
          <a:p>
            <a:pPr indent="-228600" lvl="1" marL="914400" rtl="0">
              <a:spcBef>
                <a:spcPts val="0"/>
              </a:spcBef>
              <a:buClr>
                <a:srgbClr val="0000FF"/>
              </a:buClr>
            </a:pPr>
            <a:r>
              <a:rPr b="1" lang="en-US">
                <a:solidFill>
                  <a:srgbClr val="0000FF"/>
                </a:solidFill>
              </a:rPr>
              <a:t>Expensive latency</a:t>
            </a:r>
          </a:p>
          <a:p>
            <a:pPr indent="0" lvl="0" marL="0" rtl="0">
              <a:spcBef>
                <a:spcPts val="0"/>
              </a:spcBef>
              <a:buNone/>
            </a:pPr>
            <a:r>
              <a:t/>
            </a:r>
            <a:endParaRPr/>
          </a:p>
          <a:p>
            <a:pPr indent="0" lvl="0" marL="0" rtl="0">
              <a:spcBef>
                <a:spcPts val="0"/>
              </a:spcBef>
              <a:buNone/>
            </a:pPr>
            <a:r>
              <a:t/>
            </a:r>
            <a:endParaRPr/>
          </a:p>
          <a:p>
            <a:pPr indent="-228600" lvl="0" marL="457200" rtl="0">
              <a:spcBef>
                <a:spcPts val="0"/>
              </a:spcBef>
            </a:pPr>
            <a:r>
              <a:rPr lang="en-US"/>
              <a:t>Solution?</a:t>
            </a:r>
          </a:p>
          <a:p>
            <a:pPr indent="0" lvl="0" marL="0" rtl="0">
              <a:spcBef>
                <a:spcPts val="0"/>
              </a:spcBef>
              <a:buNone/>
            </a:pPr>
            <a:r>
              <a:t/>
            </a:r>
            <a:endParaRPr/>
          </a:p>
          <a:p>
            <a:pPr indent="457200" lvl="0" marL="0" rtl="0">
              <a:spcBef>
                <a:spcPts val="0"/>
              </a:spcBef>
              <a:buNone/>
            </a:pPr>
            <a:r>
              <a:rPr lang="en-US"/>
              <a:t>	</a:t>
            </a:r>
            <a:r>
              <a:rPr lang="en-US">
                <a:solidFill>
                  <a:srgbClr val="FF0000"/>
                </a:solidFill>
              </a:rPr>
              <a:t>S2I(Suspend to Idle)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Suspend-to-Idle</a:t>
            </a:r>
          </a:p>
        </p:txBody>
      </p:sp>
      <p:sp>
        <p:nvSpPr>
          <p:cNvPr id="277" name="Shape 277"/>
          <p:cNvSpPr txBox="1"/>
          <p:nvPr>
            <p:ph idx="1" type="body"/>
          </p:nvPr>
        </p:nvSpPr>
        <p:spPr>
          <a:xfrm>
            <a:off x="457200" y="1071562"/>
            <a:ext cx="8229600" cy="5054700"/>
          </a:xfrm>
          <a:prstGeom prst="rect">
            <a:avLst/>
          </a:prstGeom>
        </p:spPr>
        <p:txBody>
          <a:bodyPr anchorCtr="0" anchor="t" bIns="91425" lIns="91425" rIns="91425" tIns="91425">
            <a:noAutofit/>
          </a:bodyPr>
          <a:lstStyle/>
          <a:p>
            <a:pPr lvl="0" rtl="0">
              <a:spcBef>
                <a:spcPts val="0"/>
              </a:spcBef>
              <a:buNone/>
            </a:pPr>
            <a:r>
              <a:t/>
            </a:r>
            <a:endParaRPr/>
          </a:p>
        </p:txBody>
      </p:sp>
      <p:sp>
        <p:nvSpPr>
          <p:cNvPr id="278" name="Shape 278"/>
          <p:cNvSpPr txBox="1"/>
          <p:nvPr/>
        </p:nvSpPr>
        <p:spPr>
          <a:xfrm>
            <a:off x="106150" y="6126275"/>
            <a:ext cx="7045500" cy="391800"/>
          </a:xfrm>
          <a:prstGeom prst="rect">
            <a:avLst/>
          </a:prstGeom>
          <a:noFill/>
          <a:ln>
            <a:noFill/>
          </a:ln>
        </p:spPr>
        <p:txBody>
          <a:bodyPr anchorCtr="0" anchor="ctr" bIns="91425" lIns="91425" rIns="91425" tIns="91425">
            <a:noAutofit/>
          </a:bodyPr>
          <a:lstStyle/>
          <a:p>
            <a:pPr lvl="0" rtl="0">
              <a:spcBef>
                <a:spcPts val="0"/>
              </a:spcBef>
              <a:buNone/>
            </a:pPr>
            <a:r>
              <a:rPr lang="en-US"/>
              <a:t>https://www.linaro.org/blog/suspend-to-idle/</a:t>
            </a:r>
          </a:p>
        </p:txBody>
      </p:sp>
      <p:pic>
        <p:nvPicPr>
          <p:cNvPr id="279" name="Shape 279"/>
          <p:cNvPicPr preferRelativeResize="0"/>
          <p:nvPr/>
        </p:nvPicPr>
        <p:blipFill>
          <a:blip r:embed="rId3">
            <a:alphaModFix/>
          </a:blip>
          <a:stretch>
            <a:fillRect/>
          </a:stretch>
        </p:blipFill>
        <p:spPr>
          <a:xfrm>
            <a:off x="0" y="928658"/>
            <a:ext cx="9143998" cy="52959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Suspend-to-Idle</a:t>
            </a:r>
          </a:p>
        </p:txBody>
      </p:sp>
      <p:sp>
        <p:nvSpPr>
          <p:cNvPr id="286" name="Shape 286"/>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pic>
        <p:nvPicPr>
          <p:cNvPr id="287" name="Shape 287"/>
          <p:cNvPicPr preferRelativeResize="0"/>
          <p:nvPr/>
        </p:nvPicPr>
        <p:blipFill>
          <a:blip r:embed="rId3">
            <a:alphaModFix/>
          </a:blip>
          <a:stretch>
            <a:fillRect/>
          </a:stretch>
        </p:blipFill>
        <p:spPr>
          <a:xfrm>
            <a:off x="819411" y="928648"/>
            <a:ext cx="7721089" cy="5780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Suspend-to-Idle</a:t>
            </a:r>
          </a:p>
        </p:txBody>
      </p:sp>
      <p:sp>
        <p:nvSpPr>
          <p:cNvPr id="294" name="Shape 294"/>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pic>
        <p:nvPicPr>
          <p:cNvPr id="295" name="Shape 295"/>
          <p:cNvPicPr preferRelativeResize="0"/>
          <p:nvPr/>
        </p:nvPicPr>
        <p:blipFill>
          <a:blip r:embed="rId3">
            <a:alphaModFix/>
          </a:blip>
          <a:stretch>
            <a:fillRect/>
          </a:stretch>
        </p:blipFill>
        <p:spPr>
          <a:xfrm>
            <a:off x="0" y="1091428"/>
            <a:ext cx="9144000" cy="5150643"/>
          </a:xfrm>
          <a:prstGeom prst="rect">
            <a:avLst/>
          </a:prstGeom>
          <a:noFill/>
          <a:ln>
            <a:noFill/>
          </a:ln>
        </p:spPr>
      </p:pic>
      <p:sp>
        <p:nvSpPr>
          <p:cNvPr id="296" name="Shape 296"/>
          <p:cNvSpPr txBox="1"/>
          <p:nvPr/>
        </p:nvSpPr>
        <p:spPr>
          <a:xfrm>
            <a:off x="106150" y="6126275"/>
            <a:ext cx="7045500" cy="391800"/>
          </a:xfrm>
          <a:prstGeom prst="rect">
            <a:avLst/>
          </a:prstGeom>
          <a:noFill/>
          <a:ln>
            <a:noFill/>
          </a:ln>
        </p:spPr>
        <p:txBody>
          <a:bodyPr anchorCtr="0" anchor="ctr" bIns="91425" lIns="91425" rIns="91425" tIns="91425">
            <a:noAutofit/>
          </a:bodyPr>
          <a:lstStyle/>
          <a:p>
            <a:pPr lvl="0" rtl="0">
              <a:spcBef>
                <a:spcPts val="0"/>
              </a:spcBef>
              <a:buNone/>
            </a:pPr>
            <a:r>
              <a:rPr lang="en-US"/>
              <a:t>https://www.linaro.org/blog/suspend-to-idle/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Suspend-to-Idle Wakeup</a:t>
            </a:r>
          </a:p>
        </p:txBody>
      </p:sp>
      <p:sp>
        <p:nvSpPr>
          <p:cNvPr id="303" name="Shape 303"/>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pic>
        <p:nvPicPr>
          <p:cNvPr id="304" name="Shape 304"/>
          <p:cNvPicPr preferRelativeResize="0"/>
          <p:nvPr/>
        </p:nvPicPr>
        <p:blipFill>
          <a:blip r:embed="rId3">
            <a:alphaModFix/>
          </a:blip>
          <a:stretch>
            <a:fillRect/>
          </a:stretch>
        </p:blipFill>
        <p:spPr>
          <a:xfrm>
            <a:off x="0" y="1295245"/>
            <a:ext cx="9143997" cy="4267508"/>
          </a:xfrm>
          <a:prstGeom prst="rect">
            <a:avLst/>
          </a:prstGeom>
          <a:noFill/>
          <a:ln>
            <a:noFill/>
          </a:ln>
        </p:spPr>
      </p:pic>
      <p:sp>
        <p:nvSpPr>
          <p:cNvPr id="305" name="Shape 305"/>
          <p:cNvSpPr txBox="1"/>
          <p:nvPr/>
        </p:nvSpPr>
        <p:spPr>
          <a:xfrm>
            <a:off x="199075" y="6044350"/>
            <a:ext cx="8331000" cy="388200"/>
          </a:xfrm>
          <a:prstGeom prst="rect">
            <a:avLst/>
          </a:prstGeom>
          <a:noFill/>
          <a:ln>
            <a:noFill/>
          </a:ln>
        </p:spPr>
        <p:txBody>
          <a:bodyPr anchorCtr="0" anchor="ctr" bIns="91425" lIns="91425" rIns="91425" tIns="91425">
            <a:noAutofit/>
          </a:bodyPr>
          <a:lstStyle/>
          <a:p>
            <a:pPr lvl="0" rtl="0">
              <a:spcBef>
                <a:spcPts val="0"/>
              </a:spcBef>
              <a:buNone/>
            </a:pPr>
            <a:r>
              <a:rPr lang="en-US"/>
              <a:t>“What Is Suspend-to-Idle and How To Make It Work”, Rafael J. Wysocki</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Shape 311"/>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312" name="Shape 312"/>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Tree view - Dynamic and Static PM</a:t>
            </a:r>
          </a:p>
        </p:txBody>
      </p:sp>
      <p:sp>
        <p:nvSpPr>
          <p:cNvPr id="313" name="Shape 313"/>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314" name="Shape 314"/>
          <p:cNvSpPr/>
          <p:nvPr/>
        </p:nvSpPr>
        <p:spPr>
          <a:xfrm>
            <a:off x="594051" y="1512677"/>
            <a:ext cx="1296300" cy="5106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Linux Power Framework </a:t>
            </a:r>
          </a:p>
        </p:txBody>
      </p:sp>
      <p:sp>
        <p:nvSpPr>
          <p:cNvPr id="320" name="Shape 320"/>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321" name="Shape 321"/>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322" name="Shape 322"/>
          <p:cNvPicPr preferRelativeResize="0"/>
          <p:nvPr/>
        </p:nvPicPr>
        <p:blipFill>
          <a:blip r:embed="rId3">
            <a:alphaModFix/>
          </a:blip>
          <a:stretch>
            <a:fillRect/>
          </a:stretch>
        </p:blipFill>
        <p:spPr>
          <a:xfrm>
            <a:off x="502400" y="997375"/>
            <a:ext cx="8139188" cy="5725025"/>
          </a:xfrm>
          <a:prstGeom prst="rect">
            <a:avLst/>
          </a:prstGeom>
          <a:noFill/>
          <a:ln>
            <a:noFill/>
          </a:ln>
        </p:spPr>
      </p:pic>
      <p:sp>
        <p:nvSpPr>
          <p:cNvPr id="323" name="Shape 323"/>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
        <p:nvSpPr>
          <p:cNvPr id="324" name="Shape 324"/>
          <p:cNvSpPr/>
          <p:nvPr/>
        </p:nvSpPr>
        <p:spPr>
          <a:xfrm>
            <a:off x="1323076" y="5157852"/>
            <a:ext cx="1296300" cy="5106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Clock Framework </a:t>
            </a:r>
          </a:p>
        </p:txBody>
      </p:sp>
      <p:sp>
        <p:nvSpPr>
          <p:cNvPr id="330" name="Shape 330"/>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81000" lvl="0" marL="457200" marR="0" rtl="0" algn="l">
              <a:spcBef>
                <a:spcPts val="0"/>
              </a:spcBef>
              <a:spcAft>
                <a:spcPts val="0"/>
              </a:spcAft>
              <a:buClr>
                <a:schemeClr val="dk1"/>
              </a:buClr>
              <a:buSzPct val="100000"/>
              <a:buFont typeface="Arial"/>
            </a:pPr>
            <a:r>
              <a:rPr lang="en-US"/>
              <a:t>Clock Domains</a:t>
            </a:r>
          </a:p>
        </p:txBody>
      </p:sp>
      <p:pic>
        <p:nvPicPr>
          <p:cNvPr id="331" name="Shape 331"/>
          <p:cNvPicPr preferRelativeResize="0"/>
          <p:nvPr/>
        </p:nvPicPr>
        <p:blipFill rotWithShape="1">
          <a:blip r:embed="rId3">
            <a:alphaModFix/>
          </a:blip>
          <a:srcRect b="0" l="0" r="0" t="0"/>
          <a:stretch/>
        </p:blipFill>
        <p:spPr>
          <a:xfrm>
            <a:off x="1000100" y="1928801"/>
            <a:ext cx="7067545" cy="44544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Clock Framework – function list</a:t>
            </a:r>
          </a:p>
        </p:txBody>
      </p:sp>
      <p:sp>
        <p:nvSpPr>
          <p:cNvPr id="337" name="Shape 337"/>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clk_get</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Lookup and obtain a reference to a clock producer</a:t>
            </a:r>
          </a:p>
          <a:p>
            <a:pPr indent="-285750" lvl="1" marL="742950" marR="0" rtl="0" algn="l">
              <a:spcBef>
                <a:spcPts val="440"/>
              </a:spcBef>
              <a:spcAft>
                <a:spcPts val="0"/>
              </a:spcAft>
              <a:buClr>
                <a:schemeClr val="dk1"/>
              </a:buClr>
              <a:buSzPct val="100000"/>
              <a:buFont typeface="Arial"/>
              <a:buNone/>
            </a:pPr>
            <a:r>
              <a:t/>
            </a:r>
            <a:endParaRPr b="0" i="0" sz="22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clk_enable</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Inform the system when the clock source should be running.</a:t>
            </a:r>
          </a:p>
          <a:p>
            <a:pPr indent="0" lvl="0" marL="457200" marR="0" rtl="0" algn="l">
              <a:spcBef>
                <a:spcPts val="440"/>
              </a:spcBef>
              <a:spcAft>
                <a:spcPts val="0"/>
              </a:spcAft>
              <a:buNone/>
            </a:pPr>
            <a:r>
              <a:t/>
            </a:r>
            <a:endParaRPr/>
          </a:p>
          <a:p>
            <a:pPr indent="-342900" lvl="0" marL="342900" marR="0" rtl="0" algn="l">
              <a:spcBef>
                <a:spcPts val="48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clk_disable</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Inform the system when the clock source is no longer required.</a:t>
            </a:r>
          </a:p>
          <a:p>
            <a:pPr indent="0" lvl="0" marL="457200" marR="0" rtl="0" algn="l">
              <a:spcBef>
                <a:spcPts val="440"/>
              </a:spcBef>
              <a:spcAft>
                <a:spcPts val="0"/>
              </a:spcAft>
              <a:buNone/>
            </a:pPr>
            <a:r>
              <a:t/>
            </a:r>
            <a:endParaRPr/>
          </a:p>
          <a:p>
            <a:pPr indent="-342900" lvl="0" marL="342900" marR="0" rtl="0" algn="l">
              <a:spcBef>
                <a:spcPts val="48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clk_put </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“free” the clock source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344" name="Shape 344"/>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Tree view - Dynamic and Static PM</a:t>
            </a:r>
          </a:p>
        </p:txBody>
      </p:sp>
      <p:sp>
        <p:nvSpPr>
          <p:cNvPr id="345" name="Shape 345"/>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346" name="Shape 346"/>
          <p:cNvSpPr/>
          <p:nvPr/>
        </p:nvSpPr>
        <p:spPr>
          <a:xfrm>
            <a:off x="2027375" y="1622175"/>
            <a:ext cx="1058100" cy="4149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457200" y="274658"/>
            <a:ext cx="8229600" cy="1143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How to reduce power?</a:t>
            </a:r>
          </a:p>
        </p:txBody>
      </p:sp>
      <p:sp>
        <p:nvSpPr>
          <p:cNvPr descr="data:image/jpeg;base64,/9j/4AAQSkZJRgABAQAAAQABAAD/2wCEAAkGBhQSERQUExQWFRQWGB4ZFxcXGBweGxcaHB0bHBwaGhoaHCcgHR0jHBgXHy8iIycpLCwsHB4xNTAqNSYrLCkBCQoKDgwOGg8PGiwkHyQ0LCwtLCwsLCwsLCw0LCkpLCwpKSwsLCwsLCwsLCwsLCwsLCwsLCwsLCwsLCwsLCwsLP/AABEIALcBEwMBIgACEQEDEQH/xAAcAAACAgMBAQAAAAAAAAAAAAAFBgQHAAIDAQj/xABQEAACAQIEAwQFCAMLCwQDAAABAhEDIQAEEjEFBkETIlFhMnGBkaEHFCNCUpLB0nKx0RUWM0NTgpOi4eLwFyREVFViY4PC0+MlNLLxZXOj/8QAGgEAAwEBAQEAAAAAAAAAAAAAAQIDAAQFBv/EAC4RAAICAgECBAUEAgMAAAAAAAABAhEDIRIxQQQiUWEycYGR8BOhscHR4QUj8f/aAAwDAQACEQMRAD8AK8Z4KMy9SmxZSyiGUEbFTvGxiCPAnAXO8JziqFWkhqBjcaTqXpJYxPqx7V4jUG1RnHkWHwOIX76RJBqNIsRJw3EnZKp8D4gRBoqPbR/BsSk4BnOqJ/8Az/DAz98yH+Mb440/fIn22+ODQA/nuWqzJS0hRUCtrGrSC2pitwDbTpEgYk8B4HVQO1cIp0EIEcveVuSVWLBh/wDeAWQzYrLUYOVWnGpiGO/QRuQBMYnZLiytlc12Snu6Brb0ok6jPgSyDSI9uFo1hqogVQWgTaT47x64xCr8K1bvf1THxGA3EuMZgIlN1VRHaXMlpEAsNDAGF26ScDqXNNRRphbeZ/ZhuMr6GbVB5uAt0ZSPaDjMzw19yBtvIwDfnKsNgnxxFq875iY0Uz/NYz5ABsBxZkxgIMyd5vG5jqB1I+MYgnhLMqsURWHRu8slgdSk3VhHXY9cMOUrVkyuqqqKZLuBbSoFu8xNxuZMCSJ64Q+O8wLUzdWke4yO1MG0EoSp1RtLAwfVt1VxGTG7N0XajpCrqDL3S0SAZJ+Pwxxy3CCrl/o7ydwGbaNX6IUAb4AcOzqtTjMfVJCD66x4EfVPgbeEHHvFqCLGgtDCVa2lh5EE7eBAI8sK0FPsE+biI3BimgMGYPaG3uIwL4GbP/N/6sCKebJDD+afYQf+n44M8DHdb9L8P7cSfxHQvhCFXbAfJZjNZbP1agyVXMZeoVDr2DOGUKIZGKkah3vI3B8QYrbD1jDHlvlGyOXprSq1ir0wFYdnUMHfdUI2I64fH1EydADxfiUv9Fwt6lOBc5OGJ6jQaVoNt7+rHXLUcqaRqV+H0qC9FqUER2PWFiQPMx5Thq/frl27EU2LNXvTBVlJUAsXhgDp0gkGL2O18IfFedYrMGDO4gkgLaRIALX2jFkvcnPInpKjfiHFjUZ2qUq3ZoCSop1dJt3WdgNgBcz0Ex1Vv3PrOb8MqspvKUq6+q4mfWMHX53Y7rUM+JX9uPDzy/hV+8MbiKslKqHngmT08OywGWNGxVkqM6tqDEEnUuqDEi+xFhju2VvJoUifEmT7yk4r5ueH8Kn3xjm/O7/ZqffGDQLLFFKP4mkP8foY90t9in/j2Yq8/KEYmKn3v7MRn+Ubyqffwptlsw/hTHsONKiuQQdEEQbG4O4N9sVQflGMejU+/wD2Y0/yiH7NT7/9mMamPXMWVKUxpSmSASFVIkgEgXPU29uK2blTM6NK0GuerL0/nYmn5RD0R/v/ANmN156csF7OoCxgS5FzHl5jC0PeuhN5d5ZzKIweiQS0iWTaAPteWJXEeB1qVSlUWVYGFIYbnoTMD22IkY6Lmc0f4s/0h/LjU5jNfYP9If2Y1WBPfQG58aleoiMHRitamo2O3aJ4oTYxMHyvhm4G80KRgjuCx3wJOZzX2D/SH9mJFKpVXsXeRraILE21aCD7b4lLHrRaOTdMPYzHirIxmOazoFvPZCpTpPUDtCqTMm2IfK3DcnnUZq2aq0cwJLISml1EnUmpZawuN7eGLKfjXDCpVq2UKmxUvTIPkQTiLSfgxYBRw/VIiFozPSIEzPhj06PPi97EReB5A/6e6/prTHwOk/qxMzXJNGioL5ipUcmVRUVCVjZtWsgm15FpteQ3cRpZRdXYUMsroQDVFFJpvvCQs6wNzMCR1wPNPLle8DUedRdwDJ9uw/xfAV9xpyjflFLiObWn9CldaVPSAUSm5S8EzUDhnMgSxF7iYw0cn8FKZHMPKVFzB0KymxKkEwCe7cRv4eAxrkshkku9CjUY+kTRTT6lQyFHvPiSb4MnjGUFHsqdBKY1au4iKJiDYAXMDGXQ0nF9EC+JcEq1HBVaQUIq952mygGQFImfPA4cnVur0B7X/Lg5+6dD7A9wxn7r0PsD3DB5snxQDfk6r/KUR98/gMdeHcs1KVZKva0G0GdJDX9R6HwPQ4K/u3Q+x8Fx43HqP2f/AI/txuTDSOnH867gqhVaawZ1Xc7kERsLe2fLFXcfzWvMVdWkUyzGIEjVf0o6EnFi5rjNF0Zdp6923xwIWnRB9IH+an5sTd3opGqErgWf7UinUhoBKsdxEWPiP8eo5VqikgVl10aj6XSYKtB76H6riN9iLHxDFQz9JNmHuX9uNa/EqRbUraTs0aYYdJGrceOBsOhYr5QUtIDBkIlH21DrbowJgjofZgxwR+4f0vwXEI8LpMKyNWLpVY1AulZSoTZ1OvwMERcYk8IQqpU30tE+wYlKPHZaMuWgqzTHrwkcwUagzVR1H8apU29IBYsfMdcOStf24WOI5WpUrZhVWxZWVjIEjTMGL3XpgRlW2FxcmkjtylTrPxBa1Ulm01mZmIJJ7Gp5+JxGzv8A7msfMfBY/DBvlbh1ZK2pyhXsqvotcHs23BAt54BZr+Hq/pHF8clLaOfLBwbUlRt2h6Ae4f46Y8FjPXyt+rGg6Y65itpBBNiQY84t8CffjoSOVs0LeokDz/biNmMwoE29+/vxKrcYVVpA1JXWhKaWOgBqhqNBGkkh12Mnrtj3hvF6aU9L1ILVRUKQ5Hp0G9FVKkBab3mRsBfAdIy5AMsCDsbke7wxFoZSWHTqB4jx9Xng/X4nTIzC9qW7Smo1E1SWqAbKzrOiQJ1xu0Wxy4/xdXZezfUFDkEa4GojSsVLiFVZA7oMx1xFoupdqF5aJZtKgkk2AEk+oDG3zVvstY6TY2b7Pr8sFsnmaFACqrM1XQYXvAAtTCkMQFM6mcgq2wF5wRoceoy5aowD5lnCgHurqRkY90gkGmBFzf141Gc32QrmmyOLFWUgwRcEXFj+OJfDqzPmKAYz9IgFhaWHhiNmXl2Osvf0zMt53v78TeXU1ZugP+IvwM4BQtPjOZydNKZzDL35CdxXtI1HvKwA6HxnysS4i2XFA1XdRRgMTAYMDsIIMyY6TiJxvkxM6KbMSrIIB3BBvBHv+OO2Y5eFeg+WcOF31SloiNmO9zsLeGJqy3HFS/Pz6HDg7Uay02y9QFATKlQpMLdQoQeJf1x0kY05wTR838AQf66H8cd+AcBbKxTCygkapItczGnxJ+t1xrz5C9jPQmfYaeKLcXZGaSmuJ0ptbGYHvUqIdKqSBsZ6eHs2xmOXgdHP2ELOcMKgEvK6lBtcSYnfxIx04eGovUKOFf0Q+mWUFVJKNPdJBKki8TEY41hUYaI9K12FvOJmxHh0x3o8IVjL11DECY70dJsZPTwx0Slx6kYxc3SC/Zdlwp4Yt2lZzPW4oobzf63vwBSknUe4DDFn8t2fDKa6tU1KhBiNQ7WJg9O7hap1gRIvisdkpxpmZgIBMGOsgbeXxxwYoRIJHjafV1GNszXiRAuCLjaeo8D54k5AUjQ7+idYm3fjWs3FwugNt1PjihO66kRQI3n2R+JxFerDeRtg/wAPqZfsgG7PVqaNUSPT0gyCdPoelYzcHHJqVHShBQxVOruKSU1VLldPo6RTgXHesLYDVgU6YvuN4n344GfP44LUEV6h1jQploQbTcKoiBvG0ADE5BQWtSRShUSalSophj3oVg1j0PrYD6uE4FHNCyy4lhULIFUg6hJJ3uOmCHE6KHTo0aNwFUBgTchzE7mwJIAFoxFyifSJ+mn/AMhjOLGUrLNTl1SFICgHxi9+l/CcdavLSgCNI6SY8dr9ccOMcqNmvm7q0ClunQ3BkEbHpgjVyVSpTUSxKAyCDeYg+sQPecRcpVpHVDHjckpSog8E4dRqVu7pPZsJi4kjaY8iMQcmn8J4hgfWNKj4EfHyxpkc4MnUqOFcAkzAAUTEkiNRaQb7QcdOH5/LPU3qIWO8Bl69O6dp88Ly5R2isvDKGR8ZL7nVTgvQyGWZAXy9NyRLFhOo+JnEJ+HHem61V37hOoDzRgGHuxIpZsBVBBkCOn7ccHinJQVPudnhcPmfNdghRo0UNQU6NNCyOupVExExMT9Ue4YrPO5eq2ZcUk1mTIkC1vEjFiZfNA1VH2iR94Efjhb4FbPt5r+C/sxfwU28e+zOTx+NRy66NAylwHNH/R396fmxyzfL+bJP0DfeT82LVoo4+khuznSbpE+jsV1RMXBj2TiVmXC3iYM7TFokQpPSPDHoKbPM4FJVuUc4w/gGt/vJ+fHI8l50/wAQfvJ+bF4JnZUFlMgm8EnTeDAU3Np2Ak+rHhzcqC1MkjxXpJg2ViDAUnphXJj0UkeRs8ZjLtc/aT82Nf3i56I+bH7yfmxdjZuRJpyQ1pSYHjESGgL1jG1bNyomnJB+smq0tJgQQ0afLywLsJRx5Cz3+rt95PzYwchZ7/Vz99PzYtvjOYrMJWkzWOnSqE7n0g/iI2tc22xJzHGHo5ZGaj9IFGtUHdUKBrK+AHSbdMY1FMDknOzHYGfDWn5sFeXOSs4mapO9EqitJOpDFj0DYeqlKoagiuQGaVYioHtIKA6+zItaVEnqRbDFwriRqEq66WEG4jUpEqw8jf8AXaYAYUIPPPK+cr1aLUgXREAEMFKPJJeJG/duPs+qTHFB2mXRXJqhSpcU++akA+mg3XUZv1A8IL1mXpJTZ3qBdP1ZAmwMmbkXiBhW4vx1V0lW0rUcjUwHdAFkE2BPnOxwsuh0+Fi5ZFST+fQWOXctUoZt6rs0aNKr009LQNIHhFj4Y7878ZFcgKLhmFuveUfhjWpzE/aajTQoERnOnvAFFYjVqAk6rW9g3xz4+UbP01Txk26gs3/TgQklBj+Lxy/VUpd76fnubUOPU6Y7Os8VEJU33CkhT7VAPtxmI3EuAU6tVnIuY+AA/DHmJeVkvOOpz7fZT7oxr+6LQbL7vPAim2Ybahmh68sw/XSx2XLZi/0GY9tEj/ox5v6WT0Z7izYfVEDnnMGpl0Zt5j3MP24TuHcp5kqIVSDcd7+7ht5loVPmn0iOhDmNalSR3DIkDwOJ3AKIqKgLrTGmdRE7AWAkefXHsYm1GN+h4GZJzlXqJWY5IzZ+ov3j+XG1LkjNr/FrfzP5cWhls1qpalgmD5iQRtIMgxYxscb0q1YKZVbsCtxbppnSbE32EeMYtzOfimVQeRM2D6Cz4aj+XHSnyTm9uzX1av7MWk2bqqqqdOrbf0p2AOk7eRBvj01K8KAFkC5jczvMR5Rjcmg8UVNX5DzjGAiW3Gv9dsR1+T/NnZUPqf8AYMW/mK9dzCgLYbbiBB3XqSDviHw9KyPUYlGpgQVXUe8Lz3vrdLb9SbQGw0VtV5KzYQKUuetz0jovnjrk+Rc2Hpk01ADqx73QEE9PLDVnM3rFRnbvLK6kghwegDIQG2vY7eNjXCc7oZKerWhU6Z9JdJAGr1z4nbG5M1C7zPy5nXei9CowVFAMMVKNJJeBZrED2Yj825evVSiysR3wmkM6zUY90mImQI8R7cWLxPiCJRZgmuopGkT3QIG4kbmZsbRGEbmLM1KnY9n3FDho3YVNWoG+4CipHTCvQ8VyZpwq1E06pLOsqGaTMn0Sd7TucK+Vypaq6gaSFZlPQMCun2T8AcWZlMp2tMswhwCSfG84ROEpCsTuWj3AfjOFm6jY2NXJkjK1pM7BwHAO4OzDygx7ZxpneLqKhUZQ13AXW4zGaEFgCupUIUEj7NvbjnSYAmPqVSPY4DfrqD3YA8y1lOarRMQigeJFOmpBv5Hx+NkhFN7HnOSVJhgcyrSZXbh+kIVaWzGa7sEEd16kTaQDY4LVKfZcRXwJZR8SPgRiv37OW0ljtEqo63mHPTaJnwGHZcwxoZau1JnU0gNdyA9L6JtTDYnQGubz5HFnFVSIc3dse+0JikS+hu8VBQAwyC8kNEsCYtYjqASGZzAQSZMRHsJvZGNrdMV4vP7oQBoE7TN/62Oi/KXUvdLb229fewKBY9U+LKVlgbMYkXKyYaAjGYjoN+mA/HeK5hlU0Va0yUWmXie7K1CtisWF5mQNsAR8pdYie5Hq/vY0b5U6g3amD6v72CtAfmVDtkM8TQRqtOKgA1AAkAxBPdVzNhaSLm53x1qZ4ESUM9JBuJaCYpuQYgxAuThD/wAq7/ape7+9jw/Ks/2qXu/vYFDDXxbO1SvcpOQBbSqEkyR3g5G66drCTPlIznDmzdGmKn0VQDv6drjvqDax2wlf5Vn+1T9397Hv+Vd/tUvd/exu1AXWw0+RUVQXosX1EQFawO7h9RSZJ6DrcE4P5DhWglgxbV4i8AQB7P8AEbYQj8qbzINGfHSJ9843X5T6xuDT9g/txqGssCtRYk946SbjygCB3bbHqd9xtgNWyweeznSCQwCagYIPgRG3nhSf5TK5Ma0nwj+3Gi/KPmGsrqTOkWG5sBv6sMLsYePcLHZACQ1R1oKCIkzpBA8lAwC+bgcRqxJCajc7EwD8S/uxnGuaKozKkNLUqlTsgBNySJC/WIWB1uT4Y34NRfv1agIeoZIO/Uy3gSzEx+rHLJpRb9T0Miqah6W383/pInPUAOMwAz4zL1GNEA05gGeq91un2gcZhVjfqSeT2F7NcZVwIy9BSDMhFvaIMKvjO/s64hGlTgns6k6ZtGkG8n0fQ8L9Dfw0Dp4POnyjX0/m/HGCqPtOJUggbEyYG91jfzm2O04xl5UINPNUYIslRQd4BKNNh/KJhr4IpFJVYqpEbunT1k9PLA35O+Vi4fM1Tpy9RGpLrYB6jSuorc91SvpeIwUznI0seyzlNV6Bxqb3q6j4YDRrrQx0M2gUAV6atG+se/ukdfCMa5fNsur/ADqjLEGdZ3Aj7U7C8m5vhZHIlT/XaH3D/wB3Gw5Fb/XqP9Gf+7jaDYSz/BErDvZtA22oMptJMDUCVgsYINreGDNTNEoFGapi0Hv73mbNGrzInCmeRW/2hSH/ACv/AC48/eMf9o0/6H/y4zAlW0NearFwAc1TAjYPtaLd6BM9BjhkcqqVTU+dIwIC6ZUCB5CAT4Hpha/eMf8AaKf0P/lx4eSP/wAjT/of/LgXqg+4yZzIUgfoalBZBBBawkgkrpIvMn3+USMvTogAvVomoAAWDAFvXGFE8kn/AGhT/of/AC48PJZ/1+ifXTP/AHcAw5vXoTJrU/6T8AYPtwGzVKk1akDVpizVS4Y6JWaYX0heK7G0ejeYwB/eW0/+9ofcb/uYj5flpqy6hmqSKk011Bjr0s2p41CAXZgN7KMMCh1z/F6KZerFamahQqoU3JNrC/jOEfIjuA/alvvGR8DjnxTlN0pOwzNJyFJCrIJ97HEguFWTACiT5ADEMrukdGFVbI2i1Y+LSPYiD9a4WeLVyczWIPpAg6wLgIJFxYnTAIuZEG+G3h9AtpUzLm/kXbb2ao9mJuX+TJc2lPMHMMhq00bToBjugRM+AGDjYuXsLPJ/DfnWcpUqtRezdD2gQLqNNFLFPRs52kX3vYYs6jxSgE7Kll1FNO6KYghQbwbXmZM3Myd8QOXvk3p5PMJVFZnYB9IKxujKbgxs3XHPhzaGrNv3lMeWlRizdEVt0Sfm2U/2fQ/ok/JjBlcp/s+h/RJ+TBqgoImB/j2Yg1uVaTu7zUBcyQCsCBAABQ2/WTebYSUn2CkR0GWG2RoD/lJ+THQZmkNsnRH8xfyY7JypSE/whB3BKkG4N5STBE3N+s460uXaatqXUD4wn4JjJt9Q1RG+fp0y1L7i/lx4eKKP9Hp/dH5cEH4TIjW+3gnv9Dp7vGca5fhYpAKiyt51GTJ8zjWaiAeMD+Qp/d/sxqeMD+QpfcH7MF6lCBOkf4jy88QM/WFMXW9yAB4R9Ywo3G5xg6IZ4uP9XpfcH5ccqnFEP+jUT/yx+XHTJcTFSBp06trKQYE+khZdgdyNsSQjM5poFLhS5B6KCgO0kmXWwHjjbNoFtnKXXKUT/wAsflxEr5lX+jp5ejTd7BhTWVFpb0ZgSPhsSMSq/EanatRWlNYVOzCi+pupB20DqxiOvXHnLeWd6XbgKQ5fWxJ1Hs5BgBYCiTAJEzPXCNt6OrFBQqcur6L+/l6er9iNl8ygCKuVpkgAAlQWJ8SxWZJMz4nEX90SUZgBq1aEH2mMFRbpeT4AE9MO65FUpCpF+yL/AK2H6sIPDcuJLGTBhR0EgSfWRA8gD4nCZEqRPFJykwhlaYpoqA2A38T1Y+ZMk+ZxmPDjMc500hYPyYZ3wpffP5cbUfk2z/QoNxaq2x3Fhsevjiz+17NFQHVAEE+Gw9eIVDirpWCP3kfYjcePrx6J5tgd8hUoZTKUnbU6BgxmZmo5iT6x7sSsvl0bqZ62xK5lpgLS0nUAdz+mtrevAnPZp6ShkME1EU+pnQHcHoT0wJOmNBckSs1wuqSOyanpj6+qZnyG0TjWnwrMdWo7HYtvaOnhI/xGJWqvWpF8sxYQGVlXWCCSLA01B2n0h+GBFXieZUIWzKgVApQ9huHUssAXMhT5efXCpct2xqdWunzX8df2CdPhVWTqKEdACR7zH4Y8r8Kqkdw0wfFmY+HQAdJHuPkQ9fjuYUIfnIJckaRlxIImQZgT3TsTsca0OYMw8RmVuQD9B6IIkEwIvYQpJuOl8U4Ml+og8uRQz3mmT0ONXyC/ab3HAbh/M1c5inSZy2vMUaQbs1UDVUTVYgk6qZsIUiZ3thj5omnqCrIJabCPSpr3gfqw7EjcwN4OEl5Roy5dAQalLVpFSW8NQn3TjZ8sPFvV4+rHuZyqatLGoQ4GoEqVAIuACDtPgPbjpmKrq5SmKjVwZpinDOocXDwrgAHV9UkqDpBIwKGsD8Qf+LpFjVJiIJ0C2p2HgoIPmSo649y+Xp6F0FigspBJBi2+xNsTeGUz84zJepndY7IFqWVM2UmGRqLmmFPoghdQkyenLgdL/MqI1ZuD9XsvoL1SSFrdlfbUD2npDTHTGZiTxfgPY5eozXayj2gH9U4X3OshBsIL/rC+2xPlHjh/+Ufu0XH/ABf1U2H4YRaFIKoA/tJ6k+eJZNFcW7J3Cf4dCejavugt+GDuTpP80pdmxR1pDTBtYbRhXo1CGsJJlQP0gVt597D7k+CVRlqYJhtADeIgR18sNhWhM/U6cvcUGYpI1Qd8GJFpuBNvYSPLAHLp36o/3QfcWH4YN0uHvTFNaPd0upI8VBuJg74GGnGYceIce5v7cWyR8pHG/PRE4hxAUMyGdiKXY1GYQWEg0lB0gi/0m++3qwU4jkar0WqoKqrSLlmpmmtkB1zNVi0FTELfpY4X+daBKgiZNCstvHTSYR5/RnDrxABqFamOwAak5B7cwCyOIA7MW2PtOJRVnQ/LurFLM0jTIDV8z3mQLDUyTrQupsdMED7Q3nywNz7stPV22dDhlVl7SkFVm0gDVBJuy309bxfEnmWklA00RkYIcoWZWJViFelJJFjCKSLgYGcQanUosrNSC66Y1ioLgmk2qYEC+mZtE+WL41aZHM6ktehzpV3aVFfOdp9IFXtaZGqmQpDMVEDUwEgN6sb5ztkakKdbNuXJBFSrTUagC0WVpBCvvGw8bQBVTtx3kCl80C2uApOkkq3kZg+F/DBGtUos9E66Cw7Ed9YbuusTbxHttiija2QcnY9cj5s5jICs29TMVGAJJCgshCrOyiYA6DAymGatUFULo0gxO731k6hAYPqUXJ0hgLCMTvktH/pFGP5V/wBdPB3i2SpwzGoo0yGg7xuIZYPsgmBewxyt7OmKbSSFbJ0A8qaVKDYgxp0mdYPdAjSOoF58JETNZjtNFKnQGbrCk0KxgISUipUYlVBhWHeIu0b2x3ph82dFGotPLrINZhCtJ0sKSgFmvIuSoMTcRgjR4Jl6QhVq9wNqanXdGY6lLGo6ujPZSRJgQLC0LdnTxjh3Lb9Oy+f+Pv6C/wAr8JJSsK3DzmHSqabEVKS6NK96ioasuxgymr2495QyI+Z0nOUVmKVT861UxqMlVYL2ocBZ7M/RmZBtjbhqZektc1/nI11XakyZiovcIOguRUUNUuZJ1SOpx14DRp08rTphai1rK30r9kSWNQinTLaACqfZB3ve7NUiSk55OUmNvGxpyjbCMuBA2urD8cV7kZ0fzj8DH4HD9ze2nKOIjuU1jw9C3xwg5IdwHxLH+scSzdEHAtsn0eFO6hgRB8x0t4+WMw28C7uXpjSxtNh4knx88e4vHEqRCWZ8nsjZThzMCWUCpGmYPoySLbAxYmMR6vCWVwzA2sPDzxFFDLn6mR9meOMbLUi5lMsQVSC2dhRCgQlpIERqO5nFCZx4pRcZdO0MkM8HylCOgwO4vTml6qlM+56Z/DBTP5VVyx09lGs2p1u1F0G56G22IHFmC5Z2Owg+4g/hhJ7ZbE+IY5TammTy6GqlImkgYHMvT0lHnvLIgvqNtrdQcLHE8qqrlkVxUCU8tqZWJEinWU3+qQAsr0t442+fk0g7Esin0i4MSDAggkRIPsG2+ODcW0oKgZtJKqGDgSVDA9Qbi0XsL9MOrtaC4RSdST+qOFbKg6BqA0sZmo1+46mfCZmfODviFlLXPdjQbsVnuaTPSxYH1j1YJV+MsB2mmzEFjrpkurIIXxO2q4IgkEAmcB8xxWtoLCoyUqh03qASbyVTVaSslo+qv+6cUcnfQ5eOjrlcwlPM5eqXBUZyg7aWZyFXsySAJLDu7iST3QMWTmM3UzJfs8sVpljFXM/RgSIlaelqsxJBKAed71rwHN0/nWVVUQf51Q0nWruq9rT7mrSGI3vIEQNOLf41naNNK2t1WoS2gM+kkgHTAnvd6BHniE3vZfGrVIXjy7UqM4+cqumzaAyC+mNLCWFmWNOncyMSKOSp0XVVgRLf5vCzIdbagAJazW2J3nEx8xl1NMyFDfwp7TaYmT9W9v8A6xCotTesxS6yNLB9QiBI1dYOoYndj0Cspm0p1c29R80quafZsr057qlSWldMqx0rAFt8QMlxGnSyuWou2Y7WABSQqyt32YqiBS+gCHBDekLwMd+PU6vzdj2tPQVgjQ2qCQID6tOoSOmIPAu0equYeqo7Vgt1YFUTUF0kmApK6iAPrYdoVOwxz9zAlZCuitSbU5K1qTIY7wEE90+lFjvhcOGX5Rs/9JTAiddU3AIvUAuDYg336YXlNMvd+zSCxLXKgRKqN3MkBRuQVkkhmxHIrL4fQIcp0UfNA1CAlFDVYna0BdRNgJOqT9k4b87w/XTq1EoZkK6yHSsV1DUhhKf1C2mBa0nxOBnIGXp16tUGnppUwrJTJk6y1qlQj06kKYOy7KBElk4xwXK/SNUpoC6spqFu931KE3m+kkTGK4+gmfinS2wYeBvErlc0D55mTiHnKUZw+bMPfB/DB+lyplQBGXpxHUn44DcUpAZlNMBZWI2jQRY+wYd9CMXsEczVTTbKMDB1wD59lUj+soxG4hmNSEsHnsyNRDQCVs28QO8do8j0Z+IcsU8yiisSFQ6gQ2mCAwmR5McaUORMlVXR21Woq30fOqhAmROkPAm/xxJRT62dKzuC4pL63Ym5vihUFgzqSBpMVDe6tBJaJWV3G0Y5VuLEs1VUra4SKhFeyh2Z+8G2IYCZjUJt1eKPIXDKi9kHd1HeFMZqoRb6wUPH1jfzx0XkLhn8Fqcg93s/nVS8FiV09p0MmPXhkkvUlknzdlcNxWoKna0zmBTJLNoNYSoQRL6pIV0Z7sdOncabe0eNqHDCnWGrV2pFWoDVUgBA0VBOkAi/QnfFjHkHhSDsjqUbaPnVUDvdNPaRfUff54WuJ8p8L7Xscplw1RT36tWtV7GlF++dXeP+4LnwA72GuIkMLk209evZE/lHmCnR4aGqEs75mqQi6md2LKYA7zMZkXk2O98Tv3Gq5mqvz7WtMyVyyuDtP8IZKkmPRFt5nbBrhPK9HLoCIqVQIaoVAGm3cpqO7Sp2so3tJJvjnn+G5dQRQoUqerfs6egGJ0glQCYxCb81UdCzRxrjC79fzob0KCnWgNVVSAoRlWAZ3+rCxEDApgDl6hiCabE+1TjlmuEo+kNSRtPipkAmTHXeInwxMrUi9GooUyyMIHmCLYZdrI29ilzStcUagdqMHSHCMxIOobKRbvADBFe31KHekSSS+lmMAQF0gi0OpB8iN8Q+PcABWKYzDNqUaWqVGUrNzpqd0EDaMTRw9O1Qr2zBO6Jd2Vk0uoYg2LHunVcmfDFJMMNKwvz7VigQTvUUeuFB/wCnCTlbU0m3dH6sNHyjVvo0A6s5Hs1D8RhNSa8Ik9lZS1wah2heumevXpiORXSKYdJsb8pxTOPTQ5TJirQ0hUqNYvpAUtBIsWDR4iDjMPIy2mFVQAAAALAAWAAiwGMx2KOjkbXoJfKXHPnOXNSslBWVmVitJQIDETBBO0WnBDhtejWdmWmhIgSaa3A20giB1t+3Etvk2pdn2akKmsPClhLDxjceIONuI8sPTp/RRI2VdX6+m+FSdhfHit7BXHqlNkammjUhBYKoXfUOgE4hZHhy1kAcAqQJBEg26g7468O5L+ZZJ4TTLAmXLNuLeiAAB4e2TjhlM8adNCAJJi8wIHl6sLKIYypaOnC+HcOd9HzOnN4L0acGOmxvucTOH0OG1H0DI0AbkFsvRgxFtiZ3PsONeE6KgeoVVDTPpLMRpBmDsfEX6eOJeXpIXkLpP1DBhrEmJAgwDjNRAnLQDo5fJZvOrSXKUaVGj3n00aSmtVtFJigns1XvldmkA2FzWSPDaj6Bw/Lg3I1ZWgBaLWBvufYccOW+FAURUPpu9Spq/SdtP9QIPZgmeGKDqAgi8j44Ghk2cOG1+Hmsop5CglQGUb5tRWGWI0kCQ03B8sFauf0M9NQS9QTG26m8xtvfxtN8KvEKNakaVQ0ggqMgBD95dZCgspp6ROoWVj0HXHvMFOpSqU6auPnFYb/YWQGqPAHVgAAbsQPGEnFSVF1hk6UmvuRM9mahqGjQpCtXWNYGnRTmL1G2FxMbm8A45UuUMwzTXrVfVRYU0HqC3Ptwep8v/MqaDZHvJ9NnNy9Rupa1ukQPDHXiGTekELGA5ifPwNoHvOJzko/EOpVrGvr3f56Ir7mXl18qhNREqI9lrMF7SlU3hnUCVYAgTeTGPeC8BK9iexQOFTU0AM0rDSZvcg4Oc/8AC3Sg1Oowmqs01m5KwdtIiD54j5vKV6K0mKKA4BgveIE/VjUNSmJPsOGcqsaGCWRxpbldfQ4c1ZVqjppEwNR8fSn8ML3GXC6LD6Bhrtcs0ayT4KGCgeRPXBfLV9dJtXeK1IvBidZgdNgu2FzN5lSKyswBdqgE9bwP1YkpNyPRz+Ghgw2ur0WP8mQKnMsOvZL7u1J/WMGMzy5WrZmpUrMzUtQNFFpuYWACCQsbybE774D/ACVV5yrN1Zx8KdMn4k4tHKfwa+rHXCPlR4kp+Zr1K25sbNmktDLOaT6hJalUusEaZ7JouVO02jHucyJorQUlmKhQWZSpPfN9LXAvA8oucWR80SdWkT44VefKMaW8FPwM/hhqJrqRs5xCmqaKhPfWIVHdvXppqTHntjjwLhaKe1pvrUgrGkqdxIYN3gQViCBjYZNasMHi0GBOJ9DJinSZEc6mk6iY7xAFiPRAAHj44TlqguNysG5LgiLWV0qAmmxJUEE3Vlho29OfYMa8RyNOiTXqVNAVgxnx1AgeJkiABc7C+IiZvM063ZrUp5iqILLTWogUQYNepUrOqJJmNJZr6V6gxkODAOK1dxWri6tEJSnpSSTptYuSXPiBYHnJjrFCNcvsCH4TVzbNUIbLU226V3Hn/IqfD0zN9O2PeJ5PL0iidylpWQgAgLN20i+9ySL+vDX2gxyWvRorWqVKiI1Vwqy4UkLTQadxNyxja+Ftx2VVZPLJWvRAPKcR7SgEphigGkOBIMCPsmDdWkQZAv4kMrnGC7WHlcn1RM/HEflviFDLU8327rQppVJBYlRDsdiOhIsB5Y34FxyitZm7RDRZS6PMiAs6p9QbCqNi5OMbrojt8+YgGI8rSPXbHL580wLn2fsxG4fzLQq5ulUpVA1Ko+mdu8QVBE9dRUf/AFjpx3juXpZtWSqjFGC1lDSVEi5mdoOIz58tVVgjUo2tkfN8XbQdVh6JMgxO9wLHTJHmMc05hUsqqw1N6IsPdIv7McvlF47RMpSqo9bQrKmqRVUudQDTFhTNgZubYlc48zZKpRyy9oFquFq0ECyV0nYxZdmQj1+GLUlsH/ZKShFdr+/+qF7nqrqOXXcwSfPU4/YcROD0tWZoL/xEHs1L+GB3HuOds6MtioC+0ap9htgvyee0ztC1iWJ8tKOfgQPhictyRaDqLLSKYzG8HwnzxmOs46CgTGFMdIx6BhbNQJ5iy+vLVQBJ0yPZitcg5FnVCs2kzafDTi4IwDz3JuXqtqhkJ30EAHzggjGClQqjiSFdJICwRAkCDvEC2OOUo5Sk2qnTo02gjUqsDe3h54ZW+T2gf4yuPU6j9SXxn+TugTPa1/VqSPdog4Gg7FXlrjCnLIGIVkLoQZmEqMF6dVCn24KHidMgjWt/X+zA7L8q06HFXytSrVWnmU7bLMCnedIFamQVMvGlxAHdnwueHyXZcfx2bMnrXPXyjbGpG2K/G+ZRmmqq+ilSowwYGTpRlNx6lnpsR54WE5qrVMxW7Wmk1YqTcVEVCoSmWJKlVF4AHeZjeTBHhnKArZsZZqjfSVapraTpK0cuwXa93qFfUrY1zXydVDxbMUyK4y6UtS1tQ1NqCaQWi8utURvC+9IK+p3eKqD4wNuK89Vqw0OKfZKiBVH8IXAAYk7RIPvGNOZvlMatRoURSBHZqHcsQwqAQYEREice5r5PZpytWtI3vTPxKT8cB838nlaqinL1ZcE6lq2/RKmmt4vY+OHcEzhx+S9/fsdufOY6+ZoKK9LsXogU/Sk1JAOsiBpm3dv1ucSDzec1QpI4C/NkIZifSLM0sSLQVVDbqT5TE5lyNRcuKeZYJWSPQErpEhfAgxp6ePlhazYpplSFuWRGLTqGos4CWGlSAshT3jfcCccr25I+ignijhm6qn+9sO8MphKFRmhVetrWbd1UIJiAN2HQerChxtWZrAnU5IifrM0e0yMOfFsuz0KJQjswAy1dJKy0EXYDSSBTMGMK3FVFMqCrmprBDAwhACxKRchtRmfKOuBi+Jh/5HG/0ouLtNlofJhRKcPpgiGLMSOszp/6cWrw4zSSfDFF8s89pQpClWpVEVZPaqJW7FjqG4iYtqnF5cIaaFMjYqMdiacVR89kxyhNqSJRGBXH+D/OKekRI2nYzYg26jBbHHO51KNNqlRgqIJZjsAMGxeN6RXr5GrQkdkUA3YU+4B469OkDrJPrxAfOZmuAKCV+wb/AEinSJ1//ptZf+IZ27q7NhgyWRfixWvmAVyE6qGXP+kdVqVvGn1CfWsTa2HYCNtsL1K6hrv/AAVplMvWoqtOlQrqkzag253ZmYamY7ljJPXHfts1MdlmP0uwaPis+4dcWLGPYwxHbK0q5zOhoXK5pxHpCmoHq75U/DCzzdnazaEq0XR5gLU0hjrssBCd2Ui5Fxi8DhV51yiBsnXZFbss1TDSB6DkqJn7LsrezCTVxOvwcuGW/Z/wV1zDw+uyO1TK5img7zOwQKAJEtpfwJG3X24WOBpUekmihUaCy60pyJ1Gdrne+PoPmDhHznK18vq0drTZNUTp1CJiRMHpIwqcqcqDJUOwLdo1OoxZ4gEvDAgSbaSvXecO2ciVqmVZWSqGVewrLosmmi66byICqOt7DAxsgWz1OnW+ierVGs1FKka29Igi0zEkYvHjfC1kOLdcRM1yvlM4VevSpuwWNRF4F4mb7nGpvZlSXErfmvl6lSoGtSDKtMJ2QkklGctUWpPg1ZjIgd2PCAuSerpUrSqlSDpIpORDb6G0kQfI4uSnyJlqlLWVYmoglGdiiAgEqiE6V2AMbxjSlwRKa6IhRZYGw8MRlHWzqUqm3F0Va3AqyUhWKFUDQRBBAOze+BHnOGPkXNCjmUZ/RMqT9nUI1erx8r9MO2XylMhqbCUcEEeINjhbrcHWjUZI26+I6H2iMCKvZOcq0WVA8TjzCxk+ZiiKrJqKiNRa5A2m3hGPMXIj3ma4RCx2Am2BX77KDUlem2tmQOqQQe8AQHkdwwdjfywB5445WoLULhxSIITSUCMCAIYkFy5cxCxuN74rTgfE6ilVLJTdtCgdk0szMR3omWllXwsMKLyvoXGObPGn7m/auJOR5mp1GKmKZAnvMom8Wv68U7zdluKZau30iBarAUgKlMnugCyuAF1EH2mMKefoVc1XL5lTMKLaSoG1tJYRAOxxrQ2+59F8b5ro5ZSSymEaoYM6UT0mOkE+Q8TbG3B+Z6demtRfQeIYGwmY1A3UNBg7Hxx8z59uxDIFCh4D6BAbSSb+0+8YbOTub64WlSZympmFN2CsiBrlCs6uyIABXawNjBAY6aLq5v5c+e0NKuaVemwqUKo3pVV9E+o7EdQTjhylzV86DUqy9lnKHdzFE9D9tPtU23BHjiTwbOkfRva8AEyVYCWpE9YBDK1tSEWsSY/NHKKZvRUR2y+apfwOYp+kn+6w2emeqHz2nGC9APknKzxPilS3ccUx62epUb3zTH83DVQTtO2f7TaF/Rp90/1+0+GKw4LzichmuIUs1arUqoz5imhNGkYCNUYXZRMlZEEiCV3xZ/B+I5erSX5tVp1aYAVSjhrC1zJM2vN5wIj5m3O37fwDKfDXGoeOK15g47WpZirl6LhWVgrKraajBlVpRiLWOyy3WVxbdeppJJ7oHU2HtJx87/KLm6dbieYak61KZKd5CCpYUkUgEWMacVa1RPHNRnyauglxbLzliArTqkG951AzO8sCZ3kHxwucToZjMNSBTs0CUaDaNgF1BXcSbxrMnqD44I8J5jq0eusGx1XJHgSQZHrB8oxLq9nXVnRZqKIAUaWGoMphRb0CxsTcDbbHIoSg7PoMniMPjo10arX819P/AA3yPMekKVK6TIGkQ6057qkkkMNMWtFx1wK4rnqSqrrVkEnuXDewRt5z74twzeao0KSqFbtI9An0f0iJwr1apYycBQ5dRcvi/wBBKMXcv2+v58yRnuIPWMGY2Cz1P6zj644J/wC3pfoDHyZwOgDWps4PZq4LRvAPS2PqjhubKZBKirrYUtQUfW9wNvUD7cXjSWjw805SfKTsJ1M2quiFgGedAP1o3AO0xeNzB8DhE4hmV4nm3Rz/AOnZNvpBuMzXF9Gkeki9R1tuGsv/ACgc2urU2R0d6YYgpSKMtRhppgSSxGh8wfV4TgtwXh2XyGUVgTphWZtJLPqg6u6pJF/YOmCnyNGXCHLu+ny7v+vuWJQziPZWBPhsfcb47YSEzqOupWVl8QQQLTc9LXvgFlPlky1LMGmxqvSiNaDUs2vvqjoNIPj1s5JMtTHuF3K860KtOpVpMppUtQd2cKF0AFrQSCJFm0k9J3MvhPM9HMKrI0ByQhOzEbqrbFv92zeWBZThILNgJznw81shmEHpdmWUjcMveBEeBGDeNWQEEHYiD6jjPaNCXCSl6EThGfFehRrDarTWoB4alDQfMTGI3E8tpdan1WhKnlc6G9jMVPk8/VxF5Klcu1EkaqFWpTgdFJ7RB7EqKPZgznaQZGVrqwIPqIg4C2jTjxk0iHmOHh1gicAc1wlqS1WBsKb28DpMYYuF1i1MaruJR7RLoSrGOgJEjyIx5xYTScfaGn2sQo/Xg2CPxI9p0YEbDbGjcODb4nHfHoGMKBanB4NsDeZODFkFQCWSx8x09x/X5YazjxkBBBFjbGSoz2VgKWPcHc9whlqMBETjMPSJ2w3zRyiucKN2r0nQMAyhTZhBEMLHzUg+dhhRb5GCCGTPPqBlS6TBBkH0twYPsxZuMnE7G4rqV5nfkuZ2VnqU65UADWGpabkvp7E7vN3ILDob4CZv5J80Y0LlgAACe1qEsZYsxmmLsStixA0+Zxb2MwKXQ1bsoZPkXz7MFqdlo1An6WQBMkejP+Dh+4D8l1PLOKgFLWOoTD3jDgjIA8WybqvaagIgM32YMpUPlTcybgaGqTOCmVzJdFaIkXH2T1U+YMj2YkOgIIIkEQQeoO4wl8b45804bmpnUjtSW9zqiXv5dpU9hxr7jKPJUA+W812XEaeZM9lxBszQvGnXSqsaX3gKo9eGHjvIvD6p1HKUhUJJ1U5ptJ3JNIqT13wD4pwsvwyhk6IBzlFUrKUiKWZU9oTJ6ly6/wA7DVybnUzWVp5kSTUHeB3RxZ0I6aWBGNHQ2V8pOSFqj8mOWLAjLBiNjWqVXUeeh3IPtxnGfkaoVE1UXNOvG5H0bARA7MQEAAgaNvA4sbHgbBskfNXHOW6+UfRXplCdjuj/AKD7NsbWI6gYGZxIogdWOv2LIT4lz7sfTvF0pNQqCsgqUwpLKRqkATEdT4eeKv5k+R+qUD5dgz6RrosYAMC1Jz0GwD3O5bG6jxfFN/nv+e5SemQGJkkSSdyTuScE+CcsNWOppFP4t6vLzw0cD+THMkjt6DqFgaWXcjqehHkMPWU5SqKB3Y9eJO30KKurKtymQKNoI7ymPd/icXplK9elwbLHLqTUFOmDC6ii/WYKCCxA6C/UAxGFHi/KZRxVjcQ1uo294/8AjiyeA1RTyNJmsqUtR9Sgk/AYdRonJ8tIovO5im2bcVNROlj9IYY1XgljsAVpKBptGo9QcPHMOQQcKXt87WAZV1lFQTIDqusrqKqp6sSb+NjHyecDSvw3tMwgL5urUzD7zLudJDC47qrtjpxb5OkKKtGGRBCU6rMezaZ7SiW1KjgSBKEbTjU+qDlaUqrS0Uxm+CVFptVo1RoqAEoNVNmRi0BkvqQ2bfqO7tgfRohDRgEOWIqBp1LA3URIAXXLXJi0YeeY+W2yx1CnWplmdhqUslKHJQJUpElpDMSCWuRCgTCRxTPOWKklQjWMWLKYMNYSCANgQb+GNe6EjbV2ScvzJ/m/Ya1ljKi5QNM6nltO4BBixjUDeH35MeJV1yhp1lWpTquWWnUF9JABn1kEwfHFXcK5er5iHWk9WmrQQCAWHUKT4eP+BZ3IXAq1DN62ovQy9SFVajBpcAmSATpLCQCSZK73AwrbekPHRZuWzjUFHaEtRNg7GWpTsHJuydNZuPrSO8DBbEemQRBuDuCN8Q8m5pVDRN6ZGqgbyAPSpE9dNip3KkiO4SX6BfmV9yLwwlOIZtIhXSnVB8Xl1cn+b2IwZrnADMnTxSg0+nl6qesyj+8CmfjgzWqS0eGMg5Oz9l/gj0j2dcj6tcSPKogAI3+tTCkAD+Lbxx14iZNJftVBPloBqT70Ue3HHjNJmok0xNWmRUpiw1MhnRJBgOJpk+DnGU661aquplBSDKRs3bEEH1haXufBYsfUJKMe41DYzVjCHpxhx5OMnBMZGMx5OMxgCKOPV/5V/ePxGPf3xV/5Zvh+XGYzFNE7ZsOZK/8ALN7l/LjYczZj+VP3U/LjzGYAbZsOaMx/Kf1U/Ljb99FcfX/qL+XHuMwA2zYc2V/tL90Yr7nDilWtVqoxBVnRgIEauzOpvERSDrH+/jMZhMi0dHh35n8mMXLHMrUqelEpq3U6SSx8SdV8C6nNWY4fm3al2fYZxy7JpslaAGKiZAcQTvfw6+YzBa8tiw+Khry3O9ZhMUz/ADT+bEkc41vs0/ut+bGYzBJnDOc2VX0JpQywYwGFkOr7W2oKI8CcSm50qjdKc/zvzYzGY1Bl2X51NDzxU+wn9b9uNG57frSQ+04zGYDABuZvlCcZap9Ckxa5sfG4xMqcxKeXSWearZKDbcuuk7AD62PcZhJPRbCvOvmgtyZzDQ+Y5ZKZbSlFFkiLqoB+ODo4sh+sPc37MZjMMuhOemzb90aZkFhHUaTf4YWOK8hcMrsXKdkx3NHUkzvKgab2kxNhe2MxmMLxTC/C+EZOgi06ShVUQBDfiMSs5laFWm1MmAdiAZVgQVdZHpKwDA9CBjMZjIJ7wriK1KQZiA4LI4AMa0Yo+m3o6lJHlGM4pBplkPfT6RP0lvExYMJQ+THGYzGfQaL8wsc38VSlmuHVhddb7D7dCoq/Fxhk4ftqY3O+9sZjMIn5mWzRSjH5f2wirL0OFflbitJhWRCxNOvUUhh6KgjswIAGkUykdfG84zGYbuSS8j+gxrWHjjoHGMxmGFM1jxx4XHjj3GYADXtl8fgcZjMZgmP/2Q==" id="112" name="Shape 112"/>
          <p:cNvSpPr/>
          <p:nvPr/>
        </p:nvSpPr>
        <p:spPr>
          <a:xfrm>
            <a:off x="168275" y="-144463"/>
            <a:ext cx="304800" cy="30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jpeg;base64,/9j/4AAQSkZJRgABAQAAAQABAAD/2wCEAAkGBhQSERQUExQWFRQWGB4ZFxcXGBweGxcaHB0bHBwaGhoaHCcgHR0jHBgXHy8iIycpLCwsHB4xNTAqNSYrLCkBCQoKDgwOGg8PGiwkHyQ0LCwtLCwsLCwsLCw0LCkpLCwpKSwsLCwsLCwsLCwsLCwsLCwsLCwsLCwsLCwsLCwsLP/AABEIALcBEwMBIgACEQEDEQH/xAAcAAACAgMBAQAAAAAAAAAAAAAFBgQHAAIDAQj/xABQEAACAQIEAwQFCAMLCwQDAAABAhEDIQAEEjEFBkETIlFhMnGBkaEHFCNCUpLB0nKx0RUWM0NTgpOi4eLwFyREVFViY4PC0+MlNLLxZXOj/8QAGgEAAwEBAQEAAAAAAAAAAAAAAQIDAAQFBv/EAC4RAAICAgECBAUEAgMAAAAAAAABAhEDIRIxQQQiUWEycYGR8BOhscHR4QUj8f/aAAwDAQACEQMRAD8AK8Z4KMy9SmxZSyiGUEbFTvGxiCPAnAXO8JziqFWkhqBjcaTqXpJYxPqx7V4jUG1RnHkWHwOIX76RJBqNIsRJw3EnZKp8D4gRBoqPbR/BsSk4BnOqJ/8Az/DAz98yH+Mb440/fIn22+ODQA/nuWqzJS0hRUCtrGrSC2pitwDbTpEgYk8B4HVQO1cIp0EIEcveVuSVWLBh/wDeAWQzYrLUYOVWnGpiGO/QRuQBMYnZLiytlc12Snu6Brb0ok6jPgSyDSI9uFo1hqogVQWgTaT47x64xCr8K1bvf1THxGA3EuMZgIlN1VRHaXMlpEAsNDAGF26ScDqXNNRRphbeZ/ZhuMr6GbVB5uAt0ZSPaDjMzw19yBtvIwDfnKsNgnxxFq875iY0Uz/NYz5ABsBxZkxgIMyd5vG5jqB1I+MYgnhLMqsURWHRu8slgdSk3VhHXY9cMOUrVkyuqqqKZLuBbSoFu8xNxuZMCSJ64Q+O8wLUzdWke4yO1MG0EoSp1RtLAwfVt1VxGTG7N0XajpCrqDL3S0SAZJ+Pwxxy3CCrl/o7ydwGbaNX6IUAb4AcOzqtTjMfVJCD66x4EfVPgbeEHHvFqCLGgtDCVa2lh5EE7eBAI8sK0FPsE+biI3BimgMGYPaG3uIwL4GbP/N/6sCKebJDD+afYQf+n44M8DHdb9L8P7cSfxHQvhCFXbAfJZjNZbP1agyVXMZeoVDr2DOGUKIZGKkah3vI3B8QYrbD1jDHlvlGyOXprSq1ir0wFYdnUMHfdUI2I64fH1EydADxfiUv9Fwt6lOBc5OGJ6jQaVoNt7+rHXLUcqaRqV+H0qC9FqUER2PWFiQPMx5Thq/frl27EU2LNXvTBVlJUAsXhgDp0gkGL2O18IfFedYrMGDO4gkgLaRIALX2jFkvcnPInpKjfiHFjUZ2qUq3ZoCSop1dJt3WdgNgBcz0Ex1Vv3PrOb8MqspvKUq6+q4mfWMHX53Y7rUM+JX9uPDzy/hV+8MbiKslKqHngmT08OywGWNGxVkqM6tqDEEnUuqDEi+xFhju2VvJoUifEmT7yk4r5ueH8Kn3xjm/O7/ZqffGDQLLFFKP4mkP8foY90t9in/j2Yq8/KEYmKn3v7MRn+Ubyqffwptlsw/hTHsONKiuQQdEEQbG4O4N9sVQflGMejU+/wD2Y0/yiH7NT7/9mMamPXMWVKUxpSmSASFVIkgEgXPU29uK2blTM6NK0GuerL0/nYmn5RD0R/v/ANmN156csF7OoCxgS5FzHl5jC0PeuhN5d5ZzKIweiQS0iWTaAPteWJXEeB1qVSlUWVYGFIYbnoTMD22IkY6Lmc0f4s/0h/LjU5jNfYP9If2Y1WBPfQG58aleoiMHRitamo2O3aJ4oTYxMHyvhm4G80KRgjuCx3wJOZzX2D/SH9mJFKpVXsXeRraILE21aCD7b4lLHrRaOTdMPYzHirIxmOazoFvPZCpTpPUDtCqTMm2IfK3DcnnUZq2aq0cwJLISml1EnUmpZawuN7eGLKfjXDCpVq2UKmxUvTIPkQTiLSfgxYBRw/VIiFozPSIEzPhj06PPi97EReB5A/6e6/prTHwOk/qxMzXJNGioL5ipUcmVRUVCVjZtWsgm15FpteQ3cRpZRdXYUMsroQDVFFJpvvCQs6wNzMCR1wPNPLle8DUedRdwDJ9uw/xfAV9xpyjflFLiObWn9CldaVPSAUSm5S8EzUDhnMgSxF7iYw0cn8FKZHMPKVFzB0KymxKkEwCe7cRv4eAxrkshkku9CjUY+kTRTT6lQyFHvPiSb4MnjGUFHsqdBKY1au4iKJiDYAXMDGXQ0nF9EC+JcEq1HBVaQUIq952mygGQFImfPA4cnVur0B7X/Lg5+6dD7A9wxn7r0PsD3DB5snxQDfk6r/KUR98/gMdeHcs1KVZKva0G0GdJDX9R6HwPQ4K/u3Q+x8Fx43HqP2f/AI/txuTDSOnH867gqhVaawZ1Xc7kERsLe2fLFXcfzWvMVdWkUyzGIEjVf0o6EnFi5rjNF0Zdp6923xwIWnRB9IH+an5sTd3opGqErgWf7UinUhoBKsdxEWPiP8eo5VqikgVl10aj6XSYKtB76H6riN9iLHxDFQz9JNmHuX9uNa/EqRbUraTs0aYYdJGrceOBsOhYr5QUtIDBkIlH21DrbowJgjofZgxwR+4f0vwXEI8LpMKyNWLpVY1AulZSoTZ1OvwMERcYk8IQqpU30tE+wYlKPHZaMuWgqzTHrwkcwUagzVR1H8apU29IBYsfMdcOStf24WOI5WpUrZhVWxZWVjIEjTMGL3XpgRlW2FxcmkjtylTrPxBa1Ulm01mZmIJJ7Gp5+JxGzv8A7msfMfBY/DBvlbh1ZK2pyhXsqvotcHs23BAt54BZr+Hq/pHF8clLaOfLBwbUlRt2h6Ae4f46Y8FjPXyt+rGg6Y65itpBBNiQY84t8CffjoSOVs0LeokDz/biNmMwoE29+/vxKrcYVVpA1JXWhKaWOgBqhqNBGkkh12Mnrtj3hvF6aU9L1ILVRUKQ5Hp0G9FVKkBab3mRsBfAdIy5AMsCDsbke7wxFoZSWHTqB4jx9Xng/X4nTIzC9qW7Smo1E1SWqAbKzrOiQJ1xu0Wxy4/xdXZezfUFDkEa4GojSsVLiFVZA7oMx1xFoupdqF5aJZtKgkk2AEk+oDG3zVvstY6TY2b7Pr8sFsnmaFACqrM1XQYXvAAtTCkMQFM6mcgq2wF5wRoceoy5aowD5lnCgHurqRkY90gkGmBFzf141Gc32QrmmyOLFWUgwRcEXFj+OJfDqzPmKAYz9IgFhaWHhiNmXl2Osvf0zMt53v78TeXU1ZugP+IvwM4BQtPjOZydNKZzDL35CdxXtI1HvKwA6HxnysS4i2XFA1XdRRgMTAYMDsIIMyY6TiJxvkxM6KbMSrIIB3BBvBHv+OO2Y5eFeg+WcOF31SloiNmO9zsLeGJqy3HFS/Pz6HDg7Uay02y9QFATKlQpMLdQoQeJf1x0kY05wTR838AQf66H8cd+AcBbKxTCygkapItczGnxJ+t1xrz5C9jPQmfYaeKLcXZGaSmuJ0ptbGYHvUqIdKqSBsZ6eHs2xmOXgdHP2ELOcMKgEvK6lBtcSYnfxIx04eGovUKOFf0Q+mWUFVJKNPdJBKki8TEY41hUYaI9K12FvOJmxHh0x3o8IVjL11DECY70dJsZPTwx0Slx6kYxc3SC/Zdlwp4Yt2lZzPW4oobzf63vwBSknUe4DDFn8t2fDKa6tU1KhBiNQ7WJg9O7hap1gRIvisdkpxpmZgIBMGOsgbeXxxwYoRIJHjafV1GNszXiRAuCLjaeo8D54k5AUjQ7+idYm3fjWs3FwugNt1PjihO66kRQI3n2R+JxFerDeRtg/wAPqZfsgG7PVqaNUSPT0gyCdPoelYzcHHJqVHShBQxVOruKSU1VLldPo6RTgXHesLYDVgU6YvuN4n344GfP44LUEV6h1jQploQbTcKoiBvG0ADE5BQWtSRShUSalSophj3oVg1j0PrYD6uE4FHNCyy4lhULIFUg6hJJ3uOmCHE6KHTo0aNwFUBgTchzE7mwJIAFoxFyifSJ+mn/AMhjOLGUrLNTl1SFICgHxi9+l/CcdavLSgCNI6SY8dr9ccOMcqNmvm7q0ClunQ3BkEbHpgjVyVSpTUSxKAyCDeYg+sQPecRcpVpHVDHjckpSog8E4dRqVu7pPZsJi4kjaY8iMQcmn8J4hgfWNKj4EfHyxpkc4MnUqOFcAkzAAUTEkiNRaQb7QcdOH5/LPU3qIWO8Bl69O6dp88Ly5R2isvDKGR8ZL7nVTgvQyGWZAXy9NyRLFhOo+JnEJ+HHem61V37hOoDzRgGHuxIpZsBVBBkCOn7ccHinJQVPudnhcPmfNdghRo0UNQU6NNCyOupVExExMT9Ue4YrPO5eq2ZcUk1mTIkC1vEjFiZfNA1VH2iR94Efjhb4FbPt5r+C/sxfwU28e+zOTx+NRy66NAylwHNH/R396fmxyzfL+bJP0DfeT82LVoo4+khuznSbpE+jsV1RMXBj2TiVmXC3iYM7TFokQpPSPDHoKbPM4FJVuUc4w/gGt/vJ+fHI8l50/wAQfvJ+bF4JnZUFlMgm8EnTeDAU3Np2Ak+rHhzcqC1MkjxXpJg2ViDAUnphXJj0UkeRs8ZjLtc/aT82Nf3i56I+bH7yfmxdjZuRJpyQ1pSYHjESGgL1jG1bNyomnJB+smq0tJgQQ0afLywLsJRx5Cz3+rt95PzYwchZ7/Vz99PzYtvjOYrMJWkzWOnSqE7n0g/iI2tc22xJzHGHo5ZGaj9IFGtUHdUKBrK+AHSbdMY1FMDknOzHYGfDWn5sFeXOSs4mapO9EqitJOpDFj0DYeqlKoagiuQGaVYioHtIKA6+zItaVEnqRbDFwriRqEq66WEG4jUpEqw8jf8AXaYAYUIPPPK+cr1aLUgXREAEMFKPJJeJG/duPs+qTHFB2mXRXJqhSpcU++akA+mg3XUZv1A8IL1mXpJTZ3qBdP1ZAmwMmbkXiBhW4vx1V0lW0rUcjUwHdAFkE2BPnOxwsuh0+Fi5ZFST+fQWOXctUoZt6rs0aNKr009LQNIHhFj4Y7878ZFcgKLhmFuveUfhjWpzE/aajTQoERnOnvAFFYjVqAk6rW9g3xz4+UbP01Txk26gs3/TgQklBj+Lxy/VUpd76fnubUOPU6Y7Os8VEJU33CkhT7VAPtxmI3EuAU6tVnIuY+AA/DHmJeVkvOOpz7fZT7oxr+6LQbL7vPAim2Ybahmh68sw/XSx2XLZi/0GY9tEj/ox5v6WT0Z7izYfVEDnnMGpl0Zt5j3MP24TuHcp5kqIVSDcd7+7ht5loVPmn0iOhDmNalSR3DIkDwOJ3AKIqKgLrTGmdRE7AWAkefXHsYm1GN+h4GZJzlXqJWY5IzZ+ov3j+XG1LkjNr/FrfzP5cWhls1qpalgmD5iQRtIMgxYxscb0q1YKZVbsCtxbppnSbE32EeMYtzOfimVQeRM2D6Cz4aj+XHSnyTm9uzX1av7MWk2bqqqqdOrbf0p2AOk7eRBvj01K8KAFkC5jczvMR5Rjcmg8UVNX5DzjGAiW3Gv9dsR1+T/NnZUPqf8AYMW/mK9dzCgLYbbiBB3XqSDviHw9KyPUYlGpgQVXUe8Lz3vrdLb9SbQGw0VtV5KzYQKUuetz0jovnjrk+Rc2Hpk01ADqx73QEE9PLDVnM3rFRnbvLK6kghwegDIQG2vY7eNjXCc7oZKerWhU6Z9JdJAGr1z4nbG5M1C7zPy5nXei9CowVFAMMVKNJJeBZrED2Yj825evVSiysR3wmkM6zUY90mImQI8R7cWLxPiCJRZgmuopGkT3QIG4kbmZsbRGEbmLM1KnY9n3FDho3YVNWoG+4CipHTCvQ8VyZpwq1E06pLOsqGaTMn0Sd7TucK+Vypaq6gaSFZlPQMCun2T8AcWZlMp2tMswhwCSfG84ROEpCsTuWj3AfjOFm6jY2NXJkjK1pM7BwHAO4OzDygx7ZxpneLqKhUZQ13AXW4zGaEFgCupUIUEj7NvbjnSYAmPqVSPY4DfrqD3YA8y1lOarRMQigeJFOmpBv5Hx+NkhFN7HnOSVJhgcyrSZXbh+kIVaWzGa7sEEd16kTaQDY4LVKfZcRXwJZR8SPgRiv37OW0ljtEqo63mHPTaJnwGHZcwxoZau1JnU0gNdyA9L6JtTDYnQGubz5HFnFVSIc3dse+0JikS+hu8VBQAwyC8kNEsCYtYjqASGZzAQSZMRHsJvZGNrdMV4vP7oQBoE7TN/62Oi/KXUvdLb229fewKBY9U+LKVlgbMYkXKyYaAjGYjoN+mA/HeK5hlU0Va0yUWmXie7K1CtisWF5mQNsAR8pdYie5Hq/vY0b5U6g3amD6v72CtAfmVDtkM8TQRqtOKgA1AAkAxBPdVzNhaSLm53x1qZ4ESUM9JBuJaCYpuQYgxAuThD/wAq7/ape7+9jw/Ks/2qXu/vYFDDXxbO1SvcpOQBbSqEkyR3g5G66drCTPlIznDmzdGmKn0VQDv6drjvqDax2wlf5Vn+1T9397Hv+Vd/tUvd/exu1AXWw0+RUVQXosX1EQFawO7h9RSZJ6DrcE4P5DhWglgxbV4i8AQB7P8AEbYQj8qbzINGfHSJ9843X5T6xuDT9g/txqGssCtRYk946SbjygCB3bbHqd9xtgNWyweeznSCQwCagYIPgRG3nhSf5TK5Ma0nwj+3Gi/KPmGsrqTOkWG5sBv6sMLsYePcLHZACQ1R1oKCIkzpBA8lAwC+bgcRqxJCajc7EwD8S/uxnGuaKozKkNLUqlTsgBNySJC/WIWB1uT4Y34NRfv1agIeoZIO/Uy3gSzEx+rHLJpRb9T0Miqah6W383/pInPUAOMwAz4zL1GNEA05gGeq91un2gcZhVjfqSeT2F7NcZVwIy9BSDMhFvaIMKvjO/s64hGlTgns6k6ZtGkG8n0fQ8L9Dfw0Dp4POnyjX0/m/HGCqPtOJUggbEyYG91jfzm2O04xl5UINPNUYIslRQd4BKNNh/KJhr4IpFJVYqpEbunT1k9PLA35O+Vi4fM1Tpy9RGpLrYB6jSuorc91SvpeIwUznI0seyzlNV6Bxqb3q6j4YDRrrQx0M2gUAV6atG+se/ukdfCMa5fNsur/ADqjLEGdZ3Aj7U7C8m5vhZHIlT/XaH3D/wB3Gw5Fb/XqP9Gf+7jaDYSz/BErDvZtA22oMptJMDUCVgsYINreGDNTNEoFGapi0Hv73mbNGrzInCmeRW/2hSH/ACv/AC48/eMf9o0/6H/y4zAlW0NearFwAc1TAjYPtaLd6BM9BjhkcqqVTU+dIwIC6ZUCB5CAT4Hpha/eMf8AaKf0P/lx4eSP/wAjT/of/LgXqg+4yZzIUgfoalBZBBBawkgkrpIvMn3+USMvTogAvVomoAAWDAFvXGFE8kn/AGhT/of/AC48PJZ/1+ifXTP/AHcAw5vXoTJrU/6T8AYPtwGzVKk1akDVpizVS4Y6JWaYX0heK7G0ejeYwB/eW0/+9ofcb/uYj5flpqy6hmqSKk011Bjr0s2p41CAXZgN7KMMCh1z/F6KZerFamahQqoU3JNrC/jOEfIjuA/alvvGR8DjnxTlN0pOwzNJyFJCrIJ97HEguFWTACiT5ADEMrukdGFVbI2i1Y+LSPYiD9a4WeLVyczWIPpAg6wLgIJFxYnTAIuZEG+G3h9AtpUzLm/kXbb2ao9mJuX+TJc2lPMHMMhq00bToBjugRM+AGDjYuXsLPJ/DfnWcpUqtRezdD2gQLqNNFLFPRs52kX3vYYs6jxSgE7Kll1FNO6KYghQbwbXmZM3Myd8QOXvk3p5PMJVFZnYB9IKxujKbgxs3XHPhzaGrNv3lMeWlRizdEVt0Sfm2U/2fQ/ok/JjBlcp/s+h/RJ+TBqgoImB/j2Yg1uVaTu7zUBcyQCsCBAABQ2/WTebYSUn2CkR0GWG2RoD/lJ+THQZmkNsnRH8xfyY7JypSE/whB3BKkG4N5STBE3N+s460uXaatqXUD4wn4JjJt9Q1RG+fp0y1L7i/lx4eKKP9Hp/dH5cEH4TIjW+3gnv9Dp7vGca5fhYpAKiyt51GTJ8zjWaiAeMD+Qp/d/sxqeMD+QpfcH7MF6lCBOkf4jy88QM/WFMXW9yAB4R9Ywo3G5xg6IZ4uP9XpfcH5ccqnFEP+jUT/yx+XHTJcTFSBp06trKQYE+khZdgdyNsSQjM5poFLhS5B6KCgO0kmXWwHjjbNoFtnKXXKUT/wAsflxEr5lX+jp5ejTd7BhTWVFpb0ZgSPhsSMSq/EanatRWlNYVOzCi+pupB20DqxiOvXHnLeWd6XbgKQ5fWxJ1Hs5BgBYCiTAJEzPXCNt6OrFBQqcur6L+/l6er9iNl8ygCKuVpkgAAlQWJ8SxWZJMz4nEX90SUZgBq1aEH2mMFRbpeT4AE9MO65FUpCpF+yL/AK2H6sIPDcuJLGTBhR0EgSfWRA8gD4nCZEqRPFJykwhlaYpoqA2A38T1Y+ZMk+ZxmPDjMc500hYPyYZ3wpffP5cbUfk2z/QoNxaq2x3Fhsevjiz+17NFQHVAEE+Gw9eIVDirpWCP3kfYjcePrx6J5tgd8hUoZTKUnbU6BgxmZmo5iT6x7sSsvl0bqZ62xK5lpgLS0nUAdz+mtrevAnPZp6ShkME1EU+pnQHcHoT0wJOmNBckSs1wuqSOyanpj6+qZnyG0TjWnwrMdWo7HYtvaOnhI/xGJWqvWpF8sxYQGVlXWCCSLA01B2n0h+GBFXieZUIWzKgVApQ9huHUssAXMhT5efXCpct2xqdWunzX8df2CdPhVWTqKEdACR7zH4Y8r8Kqkdw0wfFmY+HQAdJHuPkQ9fjuYUIfnIJckaRlxIImQZgT3TsTsca0OYMw8RmVuQD9B6IIkEwIvYQpJuOl8U4Ml+og8uRQz3mmT0ONXyC/ab3HAbh/M1c5inSZy2vMUaQbs1UDVUTVYgk6qZsIUiZ3thj5omnqCrIJabCPSpr3gfqw7EjcwN4OEl5Roy5dAQalLVpFSW8NQn3TjZ8sPFvV4+rHuZyqatLGoQ4GoEqVAIuACDtPgPbjpmKrq5SmKjVwZpinDOocXDwrgAHV9UkqDpBIwKGsD8Qf+LpFjVJiIJ0C2p2HgoIPmSo649y+Xp6F0FigspBJBi2+xNsTeGUz84zJepndY7IFqWVM2UmGRqLmmFPoghdQkyenLgdL/MqI1ZuD9XsvoL1SSFrdlfbUD2npDTHTGZiTxfgPY5eozXayj2gH9U4X3OshBsIL/rC+2xPlHjh/+Ufu0XH/ABf1U2H4YRaFIKoA/tJ6k+eJZNFcW7J3Cf4dCejavugt+GDuTpP80pdmxR1pDTBtYbRhXo1CGsJJlQP0gVt597D7k+CVRlqYJhtADeIgR18sNhWhM/U6cvcUGYpI1Qd8GJFpuBNvYSPLAHLp36o/3QfcWH4YN0uHvTFNaPd0upI8VBuJg74GGnGYceIce5v7cWyR8pHG/PRE4hxAUMyGdiKXY1GYQWEg0lB0gi/0m++3qwU4jkar0WqoKqrSLlmpmmtkB1zNVi0FTELfpY4X+daBKgiZNCstvHTSYR5/RnDrxABqFamOwAak5B7cwCyOIA7MW2PtOJRVnQ/LurFLM0jTIDV8z3mQLDUyTrQupsdMED7Q3nywNz7stPV22dDhlVl7SkFVm0gDVBJuy309bxfEnmWklA00RkYIcoWZWJViFelJJFjCKSLgYGcQanUosrNSC66Y1ioLgmk2qYEC+mZtE+WL41aZHM6ktehzpV3aVFfOdp9IFXtaZGqmQpDMVEDUwEgN6sb5ztkakKdbNuXJBFSrTUagC0WVpBCvvGw8bQBVTtx3kCl80C2uApOkkq3kZg+F/DBGtUos9E66Cw7Ed9YbuusTbxHttiija2QcnY9cj5s5jICs29TMVGAJJCgshCrOyiYA6DAymGatUFULo0gxO731k6hAYPqUXJ0hgLCMTvktH/pFGP5V/wBdPB3i2SpwzGoo0yGg7xuIZYPsgmBewxyt7OmKbSSFbJ0A8qaVKDYgxp0mdYPdAjSOoF58JETNZjtNFKnQGbrCk0KxgISUipUYlVBhWHeIu0b2x3ph82dFGotPLrINZhCtJ0sKSgFmvIuSoMTcRgjR4Jl6QhVq9wNqanXdGY6lLGo6ujPZSRJgQLC0LdnTxjh3Lb9Oy+f+Pv6C/wAr8JJSsK3DzmHSqabEVKS6NK96ioasuxgymr2495QyI+Z0nOUVmKVT861UxqMlVYL2ocBZ7M/RmZBtjbhqZektc1/nI11XakyZiovcIOguRUUNUuZJ1SOpx14DRp08rTphai1rK30r9kSWNQinTLaACqfZB3ve7NUiSk55OUmNvGxpyjbCMuBA2urD8cV7kZ0fzj8DH4HD9ze2nKOIjuU1jw9C3xwg5IdwHxLH+scSzdEHAtsn0eFO6hgRB8x0t4+WMw28C7uXpjSxtNh4knx88e4vHEqRCWZ8nsjZThzMCWUCpGmYPoySLbAxYmMR6vCWVwzA2sPDzxFFDLn6mR9meOMbLUi5lMsQVSC2dhRCgQlpIERqO5nFCZx4pRcZdO0MkM8HylCOgwO4vTml6qlM+56Z/DBTP5VVyx09lGs2p1u1F0G56G22IHFmC5Z2Owg+4g/hhJ7ZbE+IY5TammTy6GqlImkgYHMvT0lHnvLIgvqNtrdQcLHE8qqrlkVxUCU8tqZWJEinWU3+qQAsr0t442+fk0g7Esin0i4MSDAggkRIPsG2+ODcW0oKgZtJKqGDgSVDA9Qbi0XsL9MOrtaC4RSdST+qOFbKg6BqA0sZmo1+46mfCZmfODviFlLXPdjQbsVnuaTPSxYH1j1YJV+MsB2mmzEFjrpkurIIXxO2q4IgkEAmcB8xxWtoLCoyUqh03qASbyVTVaSslo+qv+6cUcnfQ5eOjrlcwlPM5eqXBUZyg7aWZyFXsySAJLDu7iST3QMWTmM3UzJfs8sVpljFXM/RgSIlaelqsxJBKAed71rwHN0/nWVVUQf51Q0nWruq9rT7mrSGI3vIEQNOLf41naNNK2t1WoS2gM+kkgHTAnvd6BHniE3vZfGrVIXjy7UqM4+cqumzaAyC+mNLCWFmWNOncyMSKOSp0XVVgRLf5vCzIdbagAJazW2J3nEx8xl1NMyFDfwp7TaYmT9W9v8A6xCotTesxS6yNLB9QiBI1dYOoYndj0Cspm0p1c29R80quafZsr057qlSWldMqx0rAFt8QMlxGnSyuWou2Y7WABSQqyt32YqiBS+gCHBDekLwMd+PU6vzdj2tPQVgjQ2qCQID6tOoSOmIPAu0equYeqo7Vgt1YFUTUF0kmApK6iAPrYdoVOwxz9zAlZCuitSbU5K1qTIY7wEE90+lFjvhcOGX5Rs/9JTAiddU3AIvUAuDYg336YXlNMvd+zSCxLXKgRKqN3MkBRuQVkkhmxHIrL4fQIcp0UfNA1CAlFDVYna0BdRNgJOqT9k4b87w/XTq1EoZkK6yHSsV1DUhhKf1C2mBa0nxOBnIGXp16tUGnppUwrJTJk6y1qlQj06kKYOy7KBElk4xwXK/SNUpoC6spqFu931KE3m+kkTGK4+gmfinS2wYeBvErlc0D55mTiHnKUZw+bMPfB/DB+lyplQBGXpxHUn44DcUpAZlNMBZWI2jQRY+wYd9CMXsEczVTTbKMDB1wD59lUj+soxG4hmNSEsHnsyNRDQCVs28QO8do8j0Z+IcsU8yiisSFQ6gQ2mCAwmR5McaUORMlVXR21Woq30fOqhAmROkPAm/xxJRT62dKzuC4pL63Ym5vihUFgzqSBpMVDe6tBJaJWV3G0Y5VuLEs1VUra4SKhFeyh2Z+8G2IYCZjUJt1eKPIXDKi9kHd1HeFMZqoRb6wUPH1jfzx0XkLhn8Fqcg93s/nVS8FiV09p0MmPXhkkvUlknzdlcNxWoKna0zmBTJLNoNYSoQRL6pIV0Z7sdOncabe0eNqHDCnWGrV2pFWoDVUgBA0VBOkAi/QnfFjHkHhSDsjqUbaPnVUDvdNPaRfUff54WuJ8p8L7Xscplw1RT36tWtV7GlF++dXeP+4LnwA72GuIkMLk209evZE/lHmCnR4aGqEs75mqQi6md2LKYA7zMZkXk2O98Tv3Gq5mqvz7WtMyVyyuDtP8IZKkmPRFt5nbBrhPK9HLoCIqVQIaoVAGm3cpqO7Sp2so3tJJvjnn+G5dQRQoUqerfs6egGJ0glQCYxCb81UdCzRxrjC79fzob0KCnWgNVVSAoRlWAZ3+rCxEDApgDl6hiCabE+1TjlmuEo+kNSRtPipkAmTHXeInwxMrUi9GooUyyMIHmCLYZdrI29ilzStcUagdqMHSHCMxIOobKRbvADBFe31KHekSSS+lmMAQF0gi0OpB8iN8Q+PcABWKYzDNqUaWqVGUrNzpqd0EDaMTRw9O1Qr2zBO6Jd2Vk0uoYg2LHunVcmfDFJMMNKwvz7VigQTvUUeuFB/wCnCTlbU0m3dH6sNHyjVvo0A6s5Hs1D8RhNSa8Ik9lZS1wah2heumevXpiORXSKYdJsb8pxTOPTQ5TJirQ0hUqNYvpAUtBIsWDR4iDjMPIy2mFVQAAAALAAWAAiwGMx2KOjkbXoJfKXHPnOXNSslBWVmVitJQIDETBBO0WnBDhtejWdmWmhIgSaa3A20giB1t+3Etvk2pdn2akKmsPClhLDxjceIONuI8sPTp/RRI2VdX6+m+FSdhfHit7BXHqlNkammjUhBYKoXfUOgE4hZHhy1kAcAqQJBEg26g7468O5L+ZZJ4TTLAmXLNuLeiAAB4e2TjhlM8adNCAJJi8wIHl6sLKIYypaOnC+HcOd9HzOnN4L0acGOmxvucTOH0OG1H0DI0AbkFsvRgxFtiZ3PsONeE6KgeoVVDTPpLMRpBmDsfEX6eOJeXpIXkLpP1DBhrEmJAgwDjNRAnLQDo5fJZvOrSXKUaVGj3n00aSmtVtFJigns1XvldmkA2FzWSPDaj6Bw/Lg3I1ZWgBaLWBvufYccOW+FAURUPpu9Spq/SdtP9QIPZgmeGKDqAgi8j44Ghk2cOG1+Hmsop5CglQGUb5tRWGWI0kCQ03B8sFauf0M9NQS9QTG26m8xtvfxtN8KvEKNakaVQ0ggqMgBD95dZCgspp6ROoWVj0HXHvMFOpSqU6auPnFYb/YWQGqPAHVgAAbsQPGEnFSVF1hk6UmvuRM9mahqGjQpCtXWNYGnRTmL1G2FxMbm8A45UuUMwzTXrVfVRYU0HqC3Ptwep8v/MqaDZHvJ9NnNy9Rupa1ukQPDHXiGTekELGA5ifPwNoHvOJzko/EOpVrGvr3f56Ir7mXl18qhNREqI9lrMF7SlU3hnUCVYAgTeTGPeC8BK9iexQOFTU0AM0rDSZvcg4Oc/8AC3Sg1Oowmqs01m5KwdtIiD54j5vKV6K0mKKA4BgveIE/VjUNSmJPsOGcqsaGCWRxpbldfQ4c1ZVqjppEwNR8fSn8ML3GXC6LD6Bhrtcs0ayT4KGCgeRPXBfLV9dJtXeK1IvBidZgdNgu2FzN5lSKyswBdqgE9bwP1YkpNyPRz+Ghgw2ur0WP8mQKnMsOvZL7u1J/WMGMzy5WrZmpUrMzUtQNFFpuYWACCQsbybE774D/ACVV5yrN1Zx8KdMn4k4tHKfwa+rHXCPlR4kp+Zr1K25sbNmktDLOaT6hJalUusEaZ7JouVO02jHucyJorQUlmKhQWZSpPfN9LXAvA8oucWR80SdWkT44VefKMaW8FPwM/hhqJrqRs5xCmqaKhPfWIVHdvXppqTHntjjwLhaKe1pvrUgrGkqdxIYN3gQViCBjYZNasMHi0GBOJ9DJinSZEc6mk6iY7xAFiPRAAHj44TlqguNysG5LgiLWV0qAmmxJUEE3Vlho29OfYMa8RyNOiTXqVNAVgxnx1AgeJkiABc7C+IiZvM063ZrUp5iqILLTWogUQYNepUrOqJJmNJZr6V6gxkODAOK1dxWri6tEJSnpSSTptYuSXPiBYHnJjrFCNcvsCH4TVzbNUIbLU226V3Hn/IqfD0zN9O2PeJ5PL0iidylpWQgAgLN20i+9ySL+vDX2gxyWvRorWqVKiI1Vwqy4UkLTQadxNyxja+Ftx2VVZPLJWvRAPKcR7SgEphigGkOBIMCPsmDdWkQZAv4kMrnGC7WHlcn1RM/HEflviFDLU8327rQppVJBYlRDsdiOhIsB5Y34FxyitZm7RDRZS6PMiAs6p9QbCqNi5OMbrojt8+YgGI8rSPXbHL580wLn2fsxG4fzLQq5ulUpVA1Ko+mdu8QVBE9dRUf/AFjpx3juXpZtWSqjFGC1lDSVEi5mdoOIz58tVVgjUo2tkfN8XbQdVh6JMgxO9wLHTJHmMc05hUsqqw1N6IsPdIv7McvlF47RMpSqo9bQrKmqRVUudQDTFhTNgZubYlc48zZKpRyy9oFquFq0ECyV0nYxZdmQj1+GLUlsH/ZKShFdr+/+qF7nqrqOXXcwSfPU4/YcROD0tWZoL/xEHs1L+GB3HuOds6MtioC+0ap9htgvyee0ztC1iWJ8tKOfgQPhictyRaDqLLSKYzG8HwnzxmOs46CgTGFMdIx6BhbNQJ5iy+vLVQBJ0yPZitcg5FnVCs2kzafDTi4IwDz3JuXqtqhkJ30EAHzggjGClQqjiSFdJICwRAkCDvEC2OOUo5Sk2qnTo02gjUqsDe3h54ZW+T2gf4yuPU6j9SXxn+TugTPa1/VqSPdog4Gg7FXlrjCnLIGIVkLoQZmEqMF6dVCn24KHidMgjWt/X+zA7L8q06HFXytSrVWnmU7bLMCnedIFamQVMvGlxAHdnwueHyXZcfx2bMnrXPXyjbGpG2K/G+ZRmmqq+ilSowwYGTpRlNx6lnpsR54WE5qrVMxW7Wmk1YqTcVEVCoSmWJKlVF4AHeZjeTBHhnKArZsZZqjfSVapraTpK0cuwXa93qFfUrY1zXydVDxbMUyK4y6UtS1tQ1NqCaQWi8utURvC+9IK+p3eKqD4wNuK89Vqw0OKfZKiBVH8IXAAYk7RIPvGNOZvlMatRoURSBHZqHcsQwqAQYEREice5r5PZpytWtI3vTPxKT8cB838nlaqinL1ZcE6lq2/RKmmt4vY+OHcEzhx+S9/fsdufOY6+ZoKK9LsXogU/Sk1JAOsiBpm3dv1ucSDzec1QpI4C/NkIZifSLM0sSLQVVDbqT5TE5lyNRcuKeZYJWSPQErpEhfAgxp6ePlhazYpplSFuWRGLTqGos4CWGlSAshT3jfcCccr25I+ignijhm6qn+9sO8MphKFRmhVetrWbd1UIJiAN2HQerChxtWZrAnU5IifrM0e0yMOfFsuz0KJQjswAy1dJKy0EXYDSSBTMGMK3FVFMqCrmprBDAwhACxKRchtRmfKOuBi+Jh/5HG/0ouLtNlofJhRKcPpgiGLMSOszp/6cWrw4zSSfDFF8s89pQpClWpVEVZPaqJW7FjqG4iYtqnF5cIaaFMjYqMdiacVR89kxyhNqSJRGBXH+D/OKekRI2nYzYg26jBbHHO51KNNqlRgqIJZjsAMGxeN6RXr5GrQkdkUA3YU+4B469OkDrJPrxAfOZmuAKCV+wb/AEinSJ1//ptZf+IZ27q7NhgyWRfixWvmAVyE6qGXP+kdVqVvGn1CfWsTa2HYCNtsL1K6hrv/AAVplMvWoqtOlQrqkzag253ZmYamY7ljJPXHfts1MdlmP0uwaPis+4dcWLGPYwxHbK0q5zOhoXK5pxHpCmoHq75U/DCzzdnazaEq0XR5gLU0hjrssBCd2Ui5Fxi8DhV51yiBsnXZFbss1TDSB6DkqJn7LsrezCTVxOvwcuGW/Z/wV1zDw+uyO1TK5img7zOwQKAJEtpfwJG3X24WOBpUekmihUaCy60pyJ1Gdrne+PoPmDhHznK18vq0drTZNUTp1CJiRMHpIwqcqcqDJUOwLdo1OoxZ4gEvDAgSbaSvXecO2ciVqmVZWSqGVewrLosmmi66byICqOt7DAxsgWz1OnW+ierVGs1FKka29Igi0zEkYvHjfC1kOLdcRM1yvlM4VevSpuwWNRF4F4mb7nGpvZlSXErfmvl6lSoGtSDKtMJ2QkklGctUWpPg1ZjIgd2PCAuSerpUrSqlSDpIpORDb6G0kQfI4uSnyJlqlLWVYmoglGdiiAgEqiE6V2AMbxjSlwRKa6IhRZYGw8MRlHWzqUqm3F0Va3AqyUhWKFUDQRBBAOze+BHnOGPkXNCjmUZ/RMqT9nUI1erx8r9MO2XylMhqbCUcEEeINjhbrcHWjUZI26+I6H2iMCKvZOcq0WVA8TjzCxk+ZiiKrJqKiNRa5A2m3hGPMXIj3ma4RCx2Am2BX77KDUlem2tmQOqQQe8AQHkdwwdjfywB5445WoLULhxSIITSUCMCAIYkFy5cxCxuN74rTgfE6ilVLJTdtCgdk0szMR3omWllXwsMKLyvoXGObPGn7m/auJOR5mp1GKmKZAnvMom8Wv68U7zdluKZau30iBarAUgKlMnugCyuAF1EH2mMKefoVc1XL5lTMKLaSoG1tJYRAOxxrQ2+59F8b5ro5ZSSymEaoYM6UT0mOkE+Q8TbG3B+Z6demtRfQeIYGwmY1A3UNBg7Hxx8z59uxDIFCh4D6BAbSSb+0+8YbOTub64WlSZympmFN2CsiBrlCs6uyIABXawNjBAY6aLq5v5c+e0NKuaVemwqUKo3pVV9E+o7EdQTjhylzV86DUqy9lnKHdzFE9D9tPtU23BHjiTwbOkfRva8AEyVYCWpE9YBDK1tSEWsSY/NHKKZvRUR2y+apfwOYp+kn+6w2emeqHz2nGC9APknKzxPilS3ccUx62epUb3zTH83DVQTtO2f7TaF/Rp90/1+0+GKw4LzichmuIUs1arUqoz5imhNGkYCNUYXZRMlZEEiCV3xZ/B+I5erSX5tVp1aYAVSjhrC1zJM2vN5wIj5m3O37fwDKfDXGoeOK15g47WpZirl6LhWVgrKraajBlVpRiLWOyy3WVxbdeppJJ7oHU2HtJx87/KLm6dbieYak61KZKd5CCpYUkUgEWMacVa1RPHNRnyauglxbLzliArTqkG951AzO8sCZ3kHxwucToZjMNSBTs0CUaDaNgF1BXcSbxrMnqD44I8J5jq0eusGx1XJHgSQZHrB8oxLq9nXVnRZqKIAUaWGoMphRb0CxsTcDbbHIoSg7PoMniMPjo10arX819P/AA3yPMekKVK6TIGkQ6057qkkkMNMWtFx1wK4rnqSqrrVkEnuXDewRt5z74twzeao0KSqFbtI9An0f0iJwr1apYycBQ5dRcvi/wBBKMXcv2+v58yRnuIPWMGY2Cz1P6zj644J/wC3pfoDHyZwOgDWps4PZq4LRvAPS2PqjhubKZBKirrYUtQUfW9wNvUD7cXjSWjw805SfKTsJ1M2quiFgGedAP1o3AO0xeNzB8DhE4hmV4nm3Rz/AOnZNvpBuMzXF9Gkeki9R1tuGsv/ACgc2urU2R0d6YYgpSKMtRhppgSSxGh8wfV4TgtwXh2XyGUVgTphWZtJLPqg6u6pJF/YOmCnyNGXCHLu+ny7v+vuWJQziPZWBPhsfcb47YSEzqOupWVl8QQQLTc9LXvgFlPlky1LMGmxqvSiNaDUs2vvqjoNIPj1s5JMtTHuF3K860KtOpVpMppUtQd2cKF0AFrQSCJFm0k9J3MvhPM9HMKrI0ByQhOzEbqrbFv92zeWBZThILNgJznw81shmEHpdmWUjcMveBEeBGDeNWQEEHYiD6jjPaNCXCSl6EThGfFehRrDarTWoB4alDQfMTGI3E8tpdan1WhKnlc6G9jMVPk8/VxF5Klcu1EkaqFWpTgdFJ7RB7EqKPZgznaQZGVrqwIPqIg4C2jTjxk0iHmOHh1gicAc1wlqS1WBsKb28DpMYYuF1i1MaruJR7RLoSrGOgJEjyIx5xYTScfaGn2sQo/Xg2CPxI9p0YEbDbGjcODb4nHfHoGMKBanB4NsDeZODFkFQCWSx8x09x/X5YazjxkBBBFjbGSoz2VgKWPcHc9whlqMBETjMPSJ2w3zRyiucKN2r0nQMAyhTZhBEMLHzUg+dhhRb5GCCGTPPqBlS6TBBkH0twYPsxZuMnE7G4rqV5nfkuZ2VnqU65UADWGpabkvp7E7vN3ILDob4CZv5J80Y0LlgAACe1qEsZYsxmmLsStixA0+Zxb2MwKXQ1bsoZPkXz7MFqdlo1An6WQBMkejP+Dh+4D8l1PLOKgFLWOoTD3jDgjIA8WybqvaagIgM32YMpUPlTcybgaGqTOCmVzJdFaIkXH2T1U+YMj2YkOgIIIkEQQeoO4wl8b45804bmpnUjtSW9zqiXv5dpU9hxr7jKPJUA+W812XEaeZM9lxBszQvGnXSqsaX3gKo9eGHjvIvD6p1HKUhUJJ1U5ptJ3JNIqT13wD4pwsvwyhk6IBzlFUrKUiKWZU9oTJ6ly6/wA7DVybnUzWVp5kSTUHeB3RxZ0I6aWBGNHQ2V8pOSFqj8mOWLAjLBiNjWqVXUeeh3IPtxnGfkaoVE1UXNOvG5H0bARA7MQEAAgaNvA4sbHgbBskfNXHOW6+UfRXplCdjuj/AKD7NsbWI6gYGZxIogdWOv2LIT4lz7sfTvF0pNQqCsgqUwpLKRqkATEdT4eeKv5k+R+qUD5dgz6RrosYAMC1Jz0GwD3O5bG6jxfFN/nv+e5SemQGJkkSSdyTuScE+CcsNWOppFP4t6vLzw0cD+THMkjt6DqFgaWXcjqehHkMPWU5SqKB3Y9eJO30KKurKtymQKNoI7ymPd/icXplK9elwbLHLqTUFOmDC6ii/WYKCCxA6C/UAxGFHi/KZRxVjcQ1uo294/8AjiyeA1RTyNJmsqUtR9Sgk/AYdRonJ8tIovO5im2bcVNROlj9IYY1XgljsAVpKBptGo9QcPHMOQQcKXt87WAZV1lFQTIDqusrqKqp6sSb+NjHyecDSvw3tMwgL5urUzD7zLudJDC47qrtjpxb5OkKKtGGRBCU6rMezaZ7SiW1KjgSBKEbTjU+qDlaUqrS0Uxm+CVFptVo1RoqAEoNVNmRi0BkvqQ2bfqO7tgfRohDRgEOWIqBp1LA3URIAXXLXJi0YeeY+W2yx1CnWplmdhqUslKHJQJUpElpDMSCWuRCgTCRxTPOWKklQjWMWLKYMNYSCANgQb+GNe6EjbV2ScvzJ/m/Ya1ljKi5QNM6nltO4BBixjUDeH35MeJV1yhp1lWpTquWWnUF9JABn1kEwfHFXcK5er5iHWk9WmrQQCAWHUKT4eP+BZ3IXAq1DN62ovQy9SFVajBpcAmSATpLCQCSZK73AwrbekPHRZuWzjUFHaEtRNg7GWpTsHJuydNZuPrSO8DBbEemQRBuDuCN8Q8m5pVDRN6ZGqgbyAPSpE9dNip3KkiO4SX6BfmV9yLwwlOIZtIhXSnVB8Xl1cn+b2IwZrnADMnTxSg0+nl6qesyj+8CmfjgzWqS0eGMg5Oz9l/gj0j2dcj6tcSPKogAI3+tTCkAD+Lbxx14iZNJftVBPloBqT70Ue3HHjNJmok0xNWmRUpiw1MhnRJBgOJpk+DnGU661aquplBSDKRs3bEEH1haXufBYsfUJKMe41DYzVjCHpxhx5OMnBMZGMx5OMxgCKOPV/5V/ePxGPf3xV/5Zvh+XGYzFNE7ZsOZK/8ALN7l/LjYczZj+VP3U/LjzGYAbZsOaMx/Kf1U/Ljb99FcfX/qL+XHuMwA2zYc2V/tL90Yr7nDilWtVqoxBVnRgIEauzOpvERSDrH+/jMZhMi0dHh35n8mMXLHMrUqelEpq3U6SSx8SdV8C6nNWY4fm3al2fYZxy7JpslaAGKiZAcQTvfw6+YzBa8tiw+Khry3O9ZhMUz/ADT+bEkc41vs0/ut+bGYzBJnDOc2VX0JpQywYwGFkOr7W2oKI8CcSm50qjdKc/zvzYzGY1Bl2X51NDzxU+wn9b9uNG57frSQ+04zGYDABuZvlCcZap9Ckxa5sfG4xMqcxKeXSWearZKDbcuuk7AD62PcZhJPRbCvOvmgtyZzDQ+Y5ZKZbSlFFkiLqoB+ODo4sh+sPc37MZjMMuhOemzb90aZkFhHUaTf4YWOK8hcMrsXKdkx3NHUkzvKgab2kxNhe2MxmMLxTC/C+EZOgi06ShVUQBDfiMSs5laFWm1MmAdiAZVgQVdZHpKwDA9CBjMZjIJ7wriK1KQZiA4LI4AMa0Yo+m3o6lJHlGM4pBplkPfT6RP0lvExYMJQ+THGYzGfQaL8wsc38VSlmuHVhddb7D7dCoq/Fxhk4ftqY3O+9sZjMIn5mWzRSjH5f2wirL0OFflbitJhWRCxNOvUUhh6KgjswIAGkUykdfG84zGYbuSS8j+gxrWHjjoHGMxmGFM1jxx4XHjj3GYADXtl8fgcZjMZgmP/2Q==" id="113" name="Shape 113"/>
          <p:cNvSpPr/>
          <p:nvPr/>
        </p:nvSpPr>
        <p:spPr>
          <a:xfrm>
            <a:off x="168275" y="-144463"/>
            <a:ext cx="304800" cy="30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Linux Power Framework </a:t>
            </a:r>
          </a:p>
        </p:txBody>
      </p:sp>
      <p:sp>
        <p:nvSpPr>
          <p:cNvPr id="352" name="Shape 352"/>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353" name="Shape 353"/>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354" name="Shape 354"/>
          <p:cNvPicPr preferRelativeResize="0"/>
          <p:nvPr/>
        </p:nvPicPr>
        <p:blipFill>
          <a:blip r:embed="rId3">
            <a:alphaModFix/>
          </a:blip>
          <a:stretch>
            <a:fillRect/>
          </a:stretch>
        </p:blipFill>
        <p:spPr>
          <a:xfrm>
            <a:off x="502400" y="997375"/>
            <a:ext cx="8139188" cy="5725025"/>
          </a:xfrm>
          <a:prstGeom prst="rect">
            <a:avLst/>
          </a:prstGeom>
          <a:noFill/>
          <a:ln>
            <a:noFill/>
          </a:ln>
        </p:spPr>
      </p:pic>
      <p:sp>
        <p:nvSpPr>
          <p:cNvPr id="355" name="Shape 355"/>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
        <p:nvSpPr>
          <p:cNvPr id="356" name="Shape 356"/>
          <p:cNvSpPr/>
          <p:nvPr/>
        </p:nvSpPr>
        <p:spPr>
          <a:xfrm>
            <a:off x="5891774" y="5197674"/>
            <a:ext cx="1852199" cy="6540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Regulator Framework - 1</a:t>
            </a:r>
          </a:p>
        </p:txBody>
      </p:sp>
      <p:pic>
        <p:nvPicPr>
          <p:cNvPr id="362" name="Shape 362"/>
          <p:cNvPicPr preferRelativeResize="0"/>
          <p:nvPr/>
        </p:nvPicPr>
        <p:blipFill rotWithShape="1">
          <a:blip r:embed="rId3">
            <a:alphaModFix/>
          </a:blip>
          <a:srcRect b="0" l="0" r="0" t="0"/>
          <a:stretch/>
        </p:blipFill>
        <p:spPr>
          <a:xfrm>
            <a:off x="571472" y="1500174"/>
            <a:ext cx="7650900" cy="362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Regulator Framework  - 4</a:t>
            </a:r>
          </a:p>
        </p:txBody>
      </p:sp>
      <p:sp>
        <p:nvSpPr>
          <p:cNvPr id="368" name="Shape 368"/>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pic>
        <p:nvPicPr>
          <p:cNvPr id="369" name="Shape 369"/>
          <p:cNvPicPr preferRelativeResize="0"/>
          <p:nvPr/>
        </p:nvPicPr>
        <p:blipFill rotWithShape="1">
          <a:blip r:embed="rId3">
            <a:alphaModFix/>
          </a:blip>
          <a:srcRect b="0" l="0" r="0" t="0"/>
          <a:stretch/>
        </p:blipFill>
        <p:spPr>
          <a:xfrm>
            <a:off x="357158" y="1071545"/>
            <a:ext cx="8434500" cy="4860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Regulator Framework  - 2</a:t>
            </a:r>
          </a:p>
        </p:txBody>
      </p:sp>
      <p:pic>
        <p:nvPicPr>
          <p:cNvPr id="375" name="Shape 375"/>
          <p:cNvPicPr preferRelativeResize="0"/>
          <p:nvPr/>
        </p:nvPicPr>
        <p:blipFill rotWithShape="1">
          <a:blip r:embed="rId3">
            <a:alphaModFix/>
          </a:blip>
          <a:srcRect b="0" l="0" r="0" t="0"/>
          <a:stretch/>
        </p:blipFill>
        <p:spPr>
          <a:xfrm>
            <a:off x="90478" y="1357298"/>
            <a:ext cx="9053400" cy="3908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Shape 381"/>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382" name="Shape 382"/>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Tree view - Dynamic and Static PM</a:t>
            </a:r>
          </a:p>
        </p:txBody>
      </p:sp>
      <p:sp>
        <p:nvSpPr>
          <p:cNvPr id="383" name="Shape 383"/>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384" name="Shape 384"/>
          <p:cNvSpPr/>
          <p:nvPr/>
        </p:nvSpPr>
        <p:spPr>
          <a:xfrm>
            <a:off x="2316000" y="2955950"/>
            <a:ext cx="759600" cy="3552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Linux Power Framework </a:t>
            </a:r>
          </a:p>
        </p:txBody>
      </p:sp>
      <p:sp>
        <p:nvSpPr>
          <p:cNvPr id="390" name="Shape 390"/>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391" name="Shape 391"/>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392" name="Shape 392"/>
          <p:cNvPicPr preferRelativeResize="0"/>
          <p:nvPr/>
        </p:nvPicPr>
        <p:blipFill>
          <a:blip r:embed="rId3">
            <a:alphaModFix/>
          </a:blip>
          <a:stretch>
            <a:fillRect/>
          </a:stretch>
        </p:blipFill>
        <p:spPr>
          <a:xfrm>
            <a:off x="502400" y="997375"/>
            <a:ext cx="8139188" cy="5725025"/>
          </a:xfrm>
          <a:prstGeom prst="rect">
            <a:avLst/>
          </a:prstGeom>
          <a:noFill/>
          <a:ln>
            <a:noFill/>
          </a:ln>
        </p:spPr>
      </p:pic>
      <p:sp>
        <p:nvSpPr>
          <p:cNvPr id="393" name="Shape 393"/>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
        <p:nvSpPr>
          <p:cNvPr id="394" name="Shape 394"/>
          <p:cNvSpPr/>
          <p:nvPr/>
        </p:nvSpPr>
        <p:spPr>
          <a:xfrm>
            <a:off x="6027574" y="4630299"/>
            <a:ext cx="850200" cy="3831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OPP - Operating Performance Point</a:t>
            </a:r>
          </a:p>
        </p:txBody>
      </p:sp>
      <p:sp>
        <p:nvSpPr>
          <p:cNvPr id="400" name="Shape 400"/>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lnSpc>
                <a:spcPct val="100000"/>
              </a:lnSpc>
              <a:spcBef>
                <a:spcPts val="0"/>
              </a:spcBef>
              <a:spcAft>
                <a:spcPts val="0"/>
              </a:spcAft>
              <a:buClr>
                <a:schemeClr val="dk1"/>
              </a:buClr>
              <a:buSzPct val="100000"/>
              <a:buFont typeface="Arial"/>
              <a:buChar char="•"/>
            </a:pPr>
            <a:r>
              <a:rPr lang="en-US"/>
              <a:t>T</a:t>
            </a:r>
            <a:r>
              <a:rPr lang="en-US"/>
              <a:t>uple of frequency, minimum voltage.</a:t>
            </a:r>
          </a:p>
          <a:p>
            <a:pPr indent="-342900" lvl="0" marL="342900" marR="0" rtl="0" algn="l">
              <a:lnSpc>
                <a:spcPct val="100000"/>
              </a:lnSpc>
              <a:spcBef>
                <a:spcPts val="0"/>
              </a:spcBef>
              <a:spcAft>
                <a:spcPts val="0"/>
              </a:spcAft>
              <a:buClr>
                <a:schemeClr val="dk1"/>
              </a:buClr>
              <a:buSzPct val="100000"/>
              <a:buFont typeface="Arial"/>
              <a:buChar char="•"/>
            </a:pPr>
            <a:r>
              <a:rPr lang="en-US"/>
              <a:t>Described in DT</a:t>
            </a:r>
          </a:p>
          <a:p>
            <a:pPr indent="-342900" lvl="0" marL="342900" marR="0" rtl="0" algn="l">
              <a:spcBef>
                <a:spcPts val="48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pic>
        <p:nvPicPr>
          <p:cNvPr id="401" name="Shape 401"/>
          <p:cNvPicPr preferRelativeResize="0"/>
          <p:nvPr/>
        </p:nvPicPr>
        <p:blipFill>
          <a:blip r:embed="rId3">
            <a:alphaModFix/>
          </a:blip>
          <a:stretch>
            <a:fillRect/>
          </a:stretch>
        </p:blipFill>
        <p:spPr>
          <a:xfrm>
            <a:off x="2329100" y="2280350"/>
            <a:ext cx="4187175" cy="3527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Linux Power Framework </a:t>
            </a:r>
          </a:p>
        </p:txBody>
      </p:sp>
      <p:sp>
        <p:nvSpPr>
          <p:cNvPr id="407" name="Shape 407"/>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408" name="Shape 408"/>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409" name="Shape 409"/>
          <p:cNvPicPr preferRelativeResize="0"/>
          <p:nvPr/>
        </p:nvPicPr>
        <p:blipFill>
          <a:blip r:embed="rId3">
            <a:alphaModFix/>
          </a:blip>
          <a:stretch>
            <a:fillRect/>
          </a:stretch>
        </p:blipFill>
        <p:spPr>
          <a:xfrm>
            <a:off x="502400" y="997375"/>
            <a:ext cx="8139188" cy="5725025"/>
          </a:xfrm>
          <a:prstGeom prst="rect">
            <a:avLst/>
          </a:prstGeom>
          <a:noFill/>
          <a:ln>
            <a:noFill/>
          </a:ln>
        </p:spPr>
      </p:pic>
      <p:sp>
        <p:nvSpPr>
          <p:cNvPr id="410" name="Shape 410"/>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
        <p:nvSpPr>
          <p:cNvPr id="411" name="Shape 411"/>
          <p:cNvSpPr/>
          <p:nvPr/>
        </p:nvSpPr>
        <p:spPr>
          <a:xfrm>
            <a:off x="6717899" y="1932899"/>
            <a:ext cx="1852200" cy="6540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2" name="Shape 412"/>
          <p:cNvSpPr/>
          <p:nvPr/>
        </p:nvSpPr>
        <p:spPr>
          <a:xfrm>
            <a:off x="6502024" y="3329499"/>
            <a:ext cx="903300" cy="5193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Shape 418"/>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419" name="Shape 419"/>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Tree view - Dynamic and Static PM</a:t>
            </a:r>
          </a:p>
        </p:txBody>
      </p:sp>
      <p:sp>
        <p:nvSpPr>
          <p:cNvPr id="420" name="Shape 420"/>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421" name="Shape 421"/>
          <p:cNvSpPr/>
          <p:nvPr/>
        </p:nvSpPr>
        <p:spPr>
          <a:xfrm>
            <a:off x="1310701" y="2388602"/>
            <a:ext cx="1296300" cy="5106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ctrTitle"/>
          </p:nvPr>
        </p:nvSpPr>
        <p:spPr>
          <a:xfrm>
            <a:off x="685800" y="2130425"/>
            <a:ext cx="7772400" cy="1470024"/>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1" i="0" lang="en-US" sz="3200" u="none" cap="none" strike="noStrike">
                <a:solidFill>
                  <a:srgbClr val="FF0000"/>
                </a:solidFill>
                <a:latin typeface="Arial"/>
                <a:ea typeface="Arial"/>
                <a:cs typeface="Arial"/>
                <a:sym typeface="Arial"/>
              </a:rPr>
              <a:t>CPU Frequency Governor</a:t>
            </a:r>
          </a:p>
          <a:p>
            <a:pPr indent="-228600" lvl="0" marL="457200" rtl="0">
              <a:spcBef>
                <a:spcPts val="0"/>
              </a:spcBef>
              <a:buChar char="-"/>
            </a:pPr>
            <a:r>
              <a:rPr lang="en-US"/>
              <a:t>4.5 and Earlier version of Linux -</a:t>
            </a:r>
          </a:p>
        </p:txBody>
      </p:sp>
      <p:sp>
        <p:nvSpPr>
          <p:cNvPr id="427" name="Shape 427"/>
          <p:cNvSpPr txBox="1"/>
          <p:nvPr>
            <p:ph idx="1" type="subTitle"/>
          </p:nvPr>
        </p:nvSpPr>
        <p:spPr>
          <a:xfrm>
            <a:off x="1475655" y="4500569"/>
            <a:ext cx="6400799" cy="113822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888888"/>
              </a:buClr>
              <a:buSzPct val="25000"/>
              <a:buFont typeface="Arial"/>
              <a:buNone/>
            </a:pPr>
            <a:r>
              <a:t/>
            </a:r>
            <a:endParaRPr b="1" i="0" sz="2400" u="none" cap="none" strike="noStrike">
              <a:solidFill>
                <a:srgbClr val="88888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457200" y="274658"/>
            <a:ext cx="8229600" cy="1143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How to reduce power?</a:t>
            </a:r>
          </a:p>
        </p:txBody>
      </p:sp>
      <p:pic>
        <p:nvPicPr>
          <p:cNvPr descr="http://www.mcumall.com/forum/uploaded/zlm/2010626213715_RemoveSMDChip.jpg" id="119" name="Shape 119"/>
          <p:cNvPicPr preferRelativeResize="0"/>
          <p:nvPr/>
        </p:nvPicPr>
        <p:blipFill rotWithShape="1">
          <a:blip r:embed="rId3">
            <a:alphaModFix/>
          </a:blip>
          <a:srcRect b="0" l="0" r="0" t="0"/>
          <a:stretch/>
        </p:blipFill>
        <p:spPr>
          <a:xfrm>
            <a:off x="500033" y="1285859"/>
            <a:ext cx="3214800" cy="2014500"/>
          </a:xfrm>
          <a:prstGeom prst="rect">
            <a:avLst/>
          </a:prstGeom>
          <a:noFill/>
          <a:ln>
            <a:noFill/>
          </a:ln>
        </p:spPr>
      </p:pic>
      <p:sp>
        <p:nvSpPr>
          <p:cNvPr descr="data:image/jpeg;base64,/9j/4AAQSkZJRgABAQAAAQABAAD/2wCEAAkGBhQSERQUExQWFRQWGB4ZFxcXGBweGxcaHB0bHBwaGhoaHCcgHR0jHBgXHy8iIycpLCwsHB4xNTAqNSYrLCkBCQoKDgwOGg8PGiwkHyQ0LCwtLCwsLCwsLCw0LCkpLCwpKSwsLCwsLCwsLCwsLCwsLCwsLCwsLCwsLCwsLCwsLP/AABEIALcBEwMBIgACEQEDEQH/xAAcAAACAgMBAQAAAAAAAAAAAAAFBgQHAAIDAQj/xABQEAACAQIEAwQFCAMLCwQDAAABAhEDIQAEEjEFBkETIlFhMnGBkaEHFCNCUpLB0nKx0RUWM0NTgpOi4eLwFyREVFViY4PC0+MlNLLxZXOj/8QAGgEAAwEBAQEAAAAAAAAAAAAAAQIDAAQFBv/EAC4RAAICAgECBAUEAgMAAAAAAAABAhEDIRIxQQQiUWEycYGR8BOhscHR4QUj8f/aAAwDAQACEQMRAD8AK8Z4KMy9SmxZSyiGUEbFTvGxiCPAnAXO8JziqFWkhqBjcaTqXpJYxPqx7V4jUG1RnHkWHwOIX76RJBqNIsRJw3EnZKp8D4gRBoqPbR/BsSk4BnOqJ/8Az/DAz98yH+Mb440/fIn22+ODQA/nuWqzJS0hRUCtrGrSC2pitwDbTpEgYk8B4HVQO1cIp0EIEcveVuSVWLBh/wDeAWQzYrLUYOVWnGpiGO/QRuQBMYnZLiytlc12Snu6Brb0ok6jPgSyDSI9uFo1hqogVQWgTaT47x64xCr8K1bvf1THxGA3EuMZgIlN1VRHaXMlpEAsNDAGF26ScDqXNNRRphbeZ/ZhuMr6GbVB5uAt0ZSPaDjMzw19yBtvIwDfnKsNgnxxFq875iY0Uz/NYz5ABsBxZkxgIMyd5vG5jqB1I+MYgnhLMqsURWHRu8slgdSk3VhHXY9cMOUrVkyuqqqKZLuBbSoFu8xNxuZMCSJ64Q+O8wLUzdWke4yO1MG0EoSp1RtLAwfVt1VxGTG7N0XajpCrqDL3S0SAZJ+Pwxxy3CCrl/o7ydwGbaNX6IUAb4AcOzqtTjMfVJCD66x4EfVPgbeEHHvFqCLGgtDCVa2lh5EE7eBAI8sK0FPsE+biI3BimgMGYPaG3uIwL4GbP/N/6sCKebJDD+afYQf+n44M8DHdb9L8P7cSfxHQvhCFXbAfJZjNZbP1agyVXMZeoVDr2DOGUKIZGKkah3vI3B8QYrbD1jDHlvlGyOXprSq1ir0wFYdnUMHfdUI2I64fH1EydADxfiUv9Fwt6lOBc5OGJ6jQaVoNt7+rHXLUcqaRqV+H0qC9FqUER2PWFiQPMx5Thq/frl27EU2LNXvTBVlJUAsXhgDp0gkGL2O18IfFedYrMGDO4gkgLaRIALX2jFkvcnPInpKjfiHFjUZ2qUq3ZoCSop1dJt3WdgNgBcz0Ex1Vv3PrOb8MqspvKUq6+q4mfWMHX53Y7rUM+JX9uPDzy/hV+8MbiKslKqHngmT08OywGWNGxVkqM6tqDEEnUuqDEi+xFhju2VvJoUifEmT7yk4r5ueH8Kn3xjm/O7/ZqffGDQLLFFKP4mkP8foY90t9in/j2Yq8/KEYmKn3v7MRn+Ubyqffwptlsw/hTHsONKiuQQdEEQbG4O4N9sVQflGMejU+/wD2Y0/yiH7NT7/9mMamPXMWVKUxpSmSASFVIkgEgXPU29uK2blTM6NK0GuerL0/nYmn5RD0R/v/ANmN156csF7OoCxgS5FzHl5jC0PeuhN5d5ZzKIweiQS0iWTaAPteWJXEeB1qVSlUWVYGFIYbnoTMD22IkY6Lmc0f4s/0h/LjU5jNfYP9If2Y1WBPfQG58aleoiMHRitamo2O3aJ4oTYxMHyvhm4G80KRgjuCx3wJOZzX2D/SH9mJFKpVXsXeRraILE21aCD7b4lLHrRaOTdMPYzHirIxmOazoFvPZCpTpPUDtCqTMm2IfK3DcnnUZq2aq0cwJLISml1EnUmpZawuN7eGLKfjXDCpVq2UKmxUvTIPkQTiLSfgxYBRw/VIiFozPSIEzPhj06PPi97EReB5A/6e6/prTHwOk/qxMzXJNGioL5ipUcmVRUVCVjZtWsgm15FpteQ3cRpZRdXYUMsroQDVFFJpvvCQs6wNzMCR1wPNPLle8DUedRdwDJ9uw/xfAV9xpyjflFLiObWn9CldaVPSAUSm5S8EzUDhnMgSxF7iYw0cn8FKZHMPKVFzB0KymxKkEwCe7cRv4eAxrkshkku9CjUY+kTRTT6lQyFHvPiSb4MnjGUFHsqdBKY1au4iKJiDYAXMDGXQ0nF9EC+JcEq1HBVaQUIq952mygGQFImfPA4cnVur0B7X/Lg5+6dD7A9wxn7r0PsD3DB5snxQDfk6r/KUR98/gMdeHcs1KVZKva0G0GdJDX9R6HwPQ4K/u3Q+x8Fx43HqP2f/AI/txuTDSOnH867gqhVaawZ1Xc7kERsLe2fLFXcfzWvMVdWkUyzGIEjVf0o6EnFi5rjNF0Zdp6923xwIWnRB9IH+an5sTd3opGqErgWf7UinUhoBKsdxEWPiP8eo5VqikgVl10aj6XSYKtB76H6riN9iLHxDFQz9JNmHuX9uNa/EqRbUraTs0aYYdJGrceOBsOhYr5QUtIDBkIlH21DrbowJgjofZgxwR+4f0vwXEI8LpMKyNWLpVY1AulZSoTZ1OvwMERcYk8IQqpU30tE+wYlKPHZaMuWgqzTHrwkcwUagzVR1H8apU29IBYsfMdcOStf24WOI5WpUrZhVWxZWVjIEjTMGL3XpgRlW2FxcmkjtylTrPxBa1Ulm01mZmIJJ7Gp5+JxGzv8A7msfMfBY/DBvlbh1ZK2pyhXsqvotcHs23BAt54BZr+Hq/pHF8clLaOfLBwbUlRt2h6Ae4f46Y8FjPXyt+rGg6Y65itpBBNiQY84t8CffjoSOVs0LeokDz/biNmMwoE29+/vxKrcYVVpA1JXWhKaWOgBqhqNBGkkh12Mnrtj3hvF6aU9L1ILVRUKQ5Hp0G9FVKkBab3mRsBfAdIy5AMsCDsbke7wxFoZSWHTqB4jx9Xng/X4nTIzC9qW7Smo1E1SWqAbKzrOiQJ1xu0Wxy4/xdXZezfUFDkEa4GojSsVLiFVZA7oMx1xFoupdqF5aJZtKgkk2AEk+oDG3zVvstY6TY2b7Pr8sFsnmaFACqrM1XQYXvAAtTCkMQFM6mcgq2wF5wRoceoy5aowD5lnCgHurqRkY90gkGmBFzf141Gc32QrmmyOLFWUgwRcEXFj+OJfDqzPmKAYz9IgFhaWHhiNmXl2Osvf0zMt53v78TeXU1ZugP+IvwM4BQtPjOZydNKZzDL35CdxXtI1HvKwA6HxnysS4i2XFA1XdRRgMTAYMDsIIMyY6TiJxvkxM6KbMSrIIB3BBvBHv+OO2Y5eFeg+WcOF31SloiNmO9zsLeGJqy3HFS/Pz6HDg7Uay02y9QFATKlQpMLdQoQeJf1x0kY05wTR838AQf66H8cd+AcBbKxTCygkapItczGnxJ+t1xrz5C9jPQmfYaeKLcXZGaSmuJ0ptbGYHvUqIdKqSBsZ6eHs2xmOXgdHP2ELOcMKgEvK6lBtcSYnfxIx04eGovUKOFf0Q+mWUFVJKNPdJBKki8TEY41hUYaI9K12FvOJmxHh0x3o8IVjL11DECY70dJsZPTwx0Slx6kYxc3SC/Zdlwp4Yt2lZzPW4oobzf63vwBSknUe4DDFn8t2fDKa6tU1KhBiNQ7WJg9O7hap1gRIvisdkpxpmZgIBMGOsgbeXxxwYoRIJHjafV1GNszXiRAuCLjaeo8D54k5AUjQ7+idYm3fjWs3FwugNt1PjihO66kRQI3n2R+JxFerDeRtg/wAPqZfsgG7PVqaNUSPT0gyCdPoelYzcHHJqVHShBQxVOruKSU1VLldPo6RTgXHesLYDVgU6YvuN4n344GfP44LUEV6h1jQploQbTcKoiBvG0ADE5BQWtSRShUSalSophj3oVg1j0PrYD6uE4FHNCyy4lhULIFUg6hJJ3uOmCHE6KHTo0aNwFUBgTchzE7mwJIAFoxFyifSJ+mn/AMhjOLGUrLNTl1SFICgHxi9+l/CcdavLSgCNI6SY8dr9ccOMcqNmvm7q0ClunQ3BkEbHpgjVyVSpTUSxKAyCDeYg+sQPecRcpVpHVDHjckpSog8E4dRqVu7pPZsJi4kjaY8iMQcmn8J4hgfWNKj4EfHyxpkc4MnUqOFcAkzAAUTEkiNRaQb7QcdOH5/LPU3qIWO8Bl69O6dp88Ly5R2isvDKGR8ZL7nVTgvQyGWZAXy9NyRLFhOo+JnEJ+HHem61V37hOoDzRgGHuxIpZsBVBBkCOn7ccHinJQVPudnhcPmfNdghRo0UNQU6NNCyOupVExExMT9Ue4YrPO5eq2ZcUk1mTIkC1vEjFiZfNA1VH2iR94Efjhb4FbPt5r+C/sxfwU28e+zOTx+NRy66NAylwHNH/R396fmxyzfL+bJP0DfeT82LVoo4+khuznSbpE+jsV1RMXBj2TiVmXC3iYM7TFokQpPSPDHoKbPM4FJVuUc4w/gGt/vJ+fHI8l50/wAQfvJ+bF4JnZUFlMgm8EnTeDAU3Np2Ak+rHhzcqC1MkjxXpJg2ViDAUnphXJj0UkeRs8ZjLtc/aT82Nf3i56I+bH7yfmxdjZuRJpyQ1pSYHjESGgL1jG1bNyomnJB+smq0tJgQQ0afLywLsJRx5Cz3+rt95PzYwchZ7/Vz99PzYtvjOYrMJWkzWOnSqE7n0g/iI2tc22xJzHGHo5ZGaj9IFGtUHdUKBrK+AHSbdMY1FMDknOzHYGfDWn5sFeXOSs4mapO9EqitJOpDFj0DYeqlKoagiuQGaVYioHtIKA6+zItaVEnqRbDFwriRqEq66WEG4jUpEqw8jf8AXaYAYUIPPPK+cr1aLUgXREAEMFKPJJeJG/duPs+qTHFB2mXRXJqhSpcU++akA+mg3XUZv1A8IL1mXpJTZ3qBdP1ZAmwMmbkXiBhW4vx1V0lW0rUcjUwHdAFkE2BPnOxwsuh0+Fi5ZFST+fQWOXctUoZt6rs0aNKr009LQNIHhFj4Y7878ZFcgKLhmFuveUfhjWpzE/aajTQoERnOnvAFFYjVqAk6rW9g3xz4+UbP01Txk26gs3/TgQklBj+Lxy/VUpd76fnubUOPU6Y7Os8VEJU33CkhT7VAPtxmI3EuAU6tVnIuY+AA/DHmJeVkvOOpz7fZT7oxr+6LQbL7vPAim2Ybahmh68sw/XSx2XLZi/0GY9tEj/ox5v6WT0Z7izYfVEDnnMGpl0Zt5j3MP24TuHcp5kqIVSDcd7+7ht5loVPmn0iOhDmNalSR3DIkDwOJ3AKIqKgLrTGmdRE7AWAkefXHsYm1GN+h4GZJzlXqJWY5IzZ+ov3j+XG1LkjNr/FrfzP5cWhls1qpalgmD5iQRtIMgxYxscb0q1YKZVbsCtxbppnSbE32EeMYtzOfimVQeRM2D6Cz4aj+XHSnyTm9uzX1av7MWk2bqqqqdOrbf0p2AOk7eRBvj01K8KAFkC5jczvMR5Rjcmg8UVNX5DzjGAiW3Gv9dsR1+T/NnZUPqf8AYMW/mK9dzCgLYbbiBB3XqSDviHw9KyPUYlGpgQVXUe8Lz3vrdLb9SbQGw0VtV5KzYQKUuetz0jovnjrk+Rc2Hpk01ADqx73QEE9PLDVnM3rFRnbvLK6kghwegDIQG2vY7eNjXCc7oZKerWhU6Z9JdJAGr1z4nbG5M1C7zPy5nXei9CowVFAMMVKNJJeBZrED2Yj825evVSiysR3wmkM6zUY90mImQI8R7cWLxPiCJRZgmuopGkT3QIG4kbmZsbRGEbmLM1KnY9n3FDho3YVNWoG+4CipHTCvQ8VyZpwq1E06pLOsqGaTMn0Sd7TucK+Vypaq6gaSFZlPQMCun2T8AcWZlMp2tMswhwCSfG84ROEpCsTuWj3AfjOFm6jY2NXJkjK1pM7BwHAO4OzDygx7ZxpneLqKhUZQ13AXW4zGaEFgCupUIUEj7NvbjnSYAmPqVSPY4DfrqD3YA8y1lOarRMQigeJFOmpBv5Hx+NkhFN7HnOSVJhgcyrSZXbh+kIVaWzGa7sEEd16kTaQDY4LVKfZcRXwJZR8SPgRiv37OW0ljtEqo63mHPTaJnwGHZcwxoZau1JnU0gNdyA9L6JtTDYnQGubz5HFnFVSIc3dse+0JikS+hu8VBQAwyC8kNEsCYtYjqASGZzAQSZMRHsJvZGNrdMV4vP7oQBoE7TN/62Oi/KXUvdLb229fewKBY9U+LKVlgbMYkXKyYaAjGYjoN+mA/HeK5hlU0Va0yUWmXie7K1CtisWF5mQNsAR8pdYie5Hq/vY0b5U6g3amD6v72CtAfmVDtkM8TQRqtOKgA1AAkAxBPdVzNhaSLm53x1qZ4ESUM9JBuJaCYpuQYgxAuThD/wAq7/ape7+9jw/Ks/2qXu/vYFDDXxbO1SvcpOQBbSqEkyR3g5G66drCTPlIznDmzdGmKn0VQDv6drjvqDax2wlf5Vn+1T9397Hv+Vd/tUvd/exu1AXWw0+RUVQXosX1EQFawO7h9RSZJ6DrcE4P5DhWglgxbV4i8AQB7P8AEbYQj8qbzINGfHSJ9843X5T6xuDT9g/txqGssCtRYk946SbjygCB3bbHqd9xtgNWyweeznSCQwCagYIPgRG3nhSf5TK5Ma0nwj+3Gi/KPmGsrqTOkWG5sBv6sMLsYePcLHZACQ1R1oKCIkzpBA8lAwC+bgcRqxJCajc7EwD8S/uxnGuaKozKkNLUqlTsgBNySJC/WIWB1uT4Y34NRfv1agIeoZIO/Uy3gSzEx+rHLJpRb9T0Miqah6W383/pInPUAOMwAz4zL1GNEA05gGeq91un2gcZhVjfqSeT2F7NcZVwIy9BSDMhFvaIMKvjO/s64hGlTgns6k6ZtGkG8n0fQ8L9Dfw0Dp4POnyjX0/m/HGCqPtOJUggbEyYG91jfzm2O04xl5UINPNUYIslRQd4BKNNh/KJhr4IpFJVYqpEbunT1k9PLA35O+Vi4fM1Tpy9RGpLrYB6jSuorc91SvpeIwUznI0seyzlNV6Bxqb3q6j4YDRrrQx0M2gUAV6atG+se/ukdfCMa5fNsur/ADqjLEGdZ3Aj7U7C8m5vhZHIlT/XaH3D/wB3Gw5Fb/XqP9Gf+7jaDYSz/BErDvZtA22oMptJMDUCVgsYINreGDNTNEoFGapi0Hv73mbNGrzInCmeRW/2hSH/ACv/AC48/eMf9o0/6H/y4zAlW0NearFwAc1TAjYPtaLd6BM9BjhkcqqVTU+dIwIC6ZUCB5CAT4Hpha/eMf8AaKf0P/lx4eSP/wAjT/of/LgXqg+4yZzIUgfoalBZBBBawkgkrpIvMn3+USMvTogAvVomoAAWDAFvXGFE8kn/AGhT/of/AC48PJZ/1+ifXTP/AHcAw5vXoTJrU/6T8AYPtwGzVKk1akDVpizVS4Y6JWaYX0heK7G0ejeYwB/eW0/+9ofcb/uYj5flpqy6hmqSKk011Bjr0s2p41CAXZgN7KMMCh1z/F6KZerFamahQqoU3JNrC/jOEfIjuA/alvvGR8DjnxTlN0pOwzNJyFJCrIJ97HEguFWTACiT5ADEMrukdGFVbI2i1Y+LSPYiD9a4WeLVyczWIPpAg6wLgIJFxYnTAIuZEG+G3h9AtpUzLm/kXbb2ao9mJuX+TJc2lPMHMMhq00bToBjugRM+AGDjYuXsLPJ/DfnWcpUqtRezdD2gQLqNNFLFPRs52kX3vYYs6jxSgE7Kll1FNO6KYghQbwbXmZM3Myd8QOXvk3p5PMJVFZnYB9IKxujKbgxs3XHPhzaGrNv3lMeWlRizdEVt0Sfm2U/2fQ/ok/JjBlcp/s+h/RJ+TBqgoImB/j2Yg1uVaTu7zUBcyQCsCBAABQ2/WTebYSUn2CkR0GWG2RoD/lJ+THQZmkNsnRH8xfyY7JypSE/whB3BKkG4N5STBE3N+s460uXaatqXUD4wn4JjJt9Q1RG+fp0y1L7i/lx4eKKP9Hp/dH5cEH4TIjW+3gnv9Dp7vGca5fhYpAKiyt51GTJ8zjWaiAeMD+Qp/d/sxqeMD+QpfcH7MF6lCBOkf4jy88QM/WFMXW9yAB4R9Ywo3G5xg6IZ4uP9XpfcH5ccqnFEP+jUT/yx+XHTJcTFSBp06trKQYE+khZdgdyNsSQjM5poFLhS5B6KCgO0kmXWwHjjbNoFtnKXXKUT/wAsflxEr5lX+jp5ejTd7BhTWVFpb0ZgSPhsSMSq/EanatRWlNYVOzCi+pupB20DqxiOvXHnLeWd6XbgKQ5fWxJ1Hs5BgBYCiTAJEzPXCNt6OrFBQqcur6L+/l6er9iNl8ygCKuVpkgAAlQWJ8SxWZJMz4nEX90SUZgBq1aEH2mMFRbpeT4AE9MO65FUpCpF+yL/AK2H6sIPDcuJLGTBhR0EgSfWRA8gD4nCZEqRPFJykwhlaYpoqA2A38T1Y+ZMk+ZxmPDjMc500hYPyYZ3wpffP5cbUfk2z/QoNxaq2x3Fhsevjiz+17NFQHVAEE+Gw9eIVDirpWCP3kfYjcePrx6J5tgd8hUoZTKUnbU6BgxmZmo5iT6x7sSsvl0bqZ62xK5lpgLS0nUAdz+mtrevAnPZp6ShkME1EU+pnQHcHoT0wJOmNBckSs1wuqSOyanpj6+qZnyG0TjWnwrMdWo7HYtvaOnhI/xGJWqvWpF8sxYQGVlXWCCSLA01B2n0h+GBFXieZUIWzKgVApQ9huHUssAXMhT5efXCpct2xqdWunzX8df2CdPhVWTqKEdACR7zH4Y8r8Kqkdw0wfFmY+HQAdJHuPkQ9fjuYUIfnIJckaRlxIImQZgT3TsTsca0OYMw8RmVuQD9B6IIkEwIvYQpJuOl8U4Ml+og8uRQz3mmT0ONXyC/ab3HAbh/M1c5inSZy2vMUaQbs1UDVUTVYgk6qZsIUiZ3thj5omnqCrIJabCPSpr3gfqw7EjcwN4OEl5Roy5dAQalLVpFSW8NQn3TjZ8sPFvV4+rHuZyqatLGoQ4GoEqVAIuACDtPgPbjpmKrq5SmKjVwZpinDOocXDwrgAHV9UkqDpBIwKGsD8Qf+LpFjVJiIJ0C2p2HgoIPmSo649y+Xp6F0FigspBJBi2+xNsTeGUz84zJepndY7IFqWVM2UmGRqLmmFPoghdQkyenLgdL/MqI1ZuD9XsvoL1SSFrdlfbUD2npDTHTGZiTxfgPY5eozXayj2gH9U4X3OshBsIL/rC+2xPlHjh/+Ufu0XH/ABf1U2H4YRaFIKoA/tJ6k+eJZNFcW7J3Cf4dCejavugt+GDuTpP80pdmxR1pDTBtYbRhXo1CGsJJlQP0gVt597D7k+CVRlqYJhtADeIgR18sNhWhM/U6cvcUGYpI1Qd8GJFpuBNvYSPLAHLp36o/3QfcWH4YN0uHvTFNaPd0upI8VBuJg74GGnGYceIce5v7cWyR8pHG/PRE4hxAUMyGdiKXY1GYQWEg0lB0gi/0m++3qwU4jkar0WqoKqrSLlmpmmtkB1zNVi0FTELfpY4X+daBKgiZNCstvHTSYR5/RnDrxABqFamOwAak5B7cwCyOIA7MW2PtOJRVnQ/LurFLM0jTIDV8z3mQLDUyTrQupsdMED7Q3nywNz7stPV22dDhlVl7SkFVm0gDVBJuy309bxfEnmWklA00RkYIcoWZWJViFelJJFjCKSLgYGcQanUosrNSC66Y1ioLgmk2qYEC+mZtE+WL41aZHM6ktehzpV3aVFfOdp9IFXtaZGqmQpDMVEDUwEgN6sb5ztkakKdbNuXJBFSrTUagC0WVpBCvvGw8bQBVTtx3kCl80C2uApOkkq3kZg+F/DBGtUos9E66Cw7Ed9YbuusTbxHttiija2QcnY9cj5s5jICs29TMVGAJJCgshCrOyiYA6DAymGatUFULo0gxO731k6hAYPqUXJ0hgLCMTvktH/pFGP5V/wBdPB3i2SpwzGoo0yGg7xuIZYPsgmBewxyt7OmKbSSFbJ0A8qaVKDYgxp0mdYPdAjSOoF58JETNZjtNFKnQGbrCk0KxgISUipUYlVBhWHeIu0b2x3ph82dFGotPLrINZhCtJ0sKSgFmvIuSoMTcRgjR4Jl6QhVq9wNqanXdGY6lLGo6ujPZSRJgQLC0LdnTxjh3Lb9Oy+f+Pv6C/wAr8JJSsK3DzmHSqabEVKS6NK96ioasuxgymr2495QyI+Z0nOUVmKVT861UxqMlVYL2ocBZ7M/RmZBtjbhqZektc1/nI11XakyZiovcIOguRUUNUuZJ1SOpx14DRp08rTphai1rK30r9kSWNQinTLaACqfZB3ve7NUiSk55OUmNvGxpyjbCMuBA2urD8cV7kZ0fzj8DH4HD9ze2nKOIjuU1jw9C3xwg5IdwHxLH+scSzdEHAtsn0eFO6hgRB8x0t4+WMw28C7uXpjSxtNh4knx88e4vHEqRCWZ8nsjZThzMCWUCpGmYPoySLbAxYmMR6vCWVwzA2sPDzxFFDLn6mR9meOMbLUi5lMsQVSC2dhRCgQlpIERqO5nFCZx4pRcZdO0MkM8HylCOgwO4vTml6qlM+56Z/DBTP5VVyx09lGs2p1u1F0G56G22IHFmC5Z2Owg+4g/hhJ7ZbE+IY5TammTy6GqlImkgYHMvT0lHnvLIgvqNtrdQcLHE8qqrlkVxUCU8tqZWJEinWU3+qQAsr0t442+fk0g7Esin0i4MSDAggkRIPsG2+ODcW0oKgZtJKqGDgSVDA9Qbi0XsL9MOrtaC4RSdST+qOFbKg6BqA0sZmo1+46mfCZmfODviFlLXPdjQbsVnuaTPSxYH1j1YJV+MsB2mmzEFjrpkurIIXxO2q4IgkEAmcB8xxWtoLCoyUqh03qASbyVTVaSslo+qv+6cUcnfQ5eOjrlcwlPM5eqXBUZyg7aWZyFXsySAJLDu7iST3QMWTmM3UzJfs8sVpljFXM/RgSIlaelqsxJBKAed71rwHN0/nWVVUQf51Q0nWruq9rT7mrSGI3vIEQNOLf41naNNK2t1WoS2gM+kkgHTAnvd6BHniE3vZfGrVIXjy7UqM4+cqumzaAyC+mNLCWFmWNOncyMSKOSp0XVVgRLf5vCzIdbagAJazW2J3nEx8xl1NMyFDfwp7TaYmT9W9v8A6xCotTesxS6yNLB9QiBI1dYOoYndj0Cspm0p1c29R80quafZsr057qlSWldMqx0rAFt8QMlxGnSyuWou2Y7WABSQqyt32YqiBS+gCHBDekLwMd+PU6vzdj2tPQVgjQ2qCQID6tOoSOmIPAu0equYeqo7Vgt1YFUTUF0kmApK6iAPrYdoVOwxz9zAlZCuitSbU5K1qTIY7wEE90+lFjvhcOGX5Rs/9JTAiddU3AIvUAuDYg336YXlNMvd+zSCxLXKgRKqN3MkBRuQVkkhmxHIrL4fQIcp0UfNA1CAlFDVYna0BdRNgJOqT9k4b87w/XTq1EoZkK6yHSsV1DUhhKf1C2mBa0nxOBnIGXp16tUGnppUwrJTJk6y1qlQj06kKYOy7KBElk4xwXK/SNUpoC6spqFu931KE3m+kkTGK4+gmfinS2wYeBvErlc0D55mTiHnKUZw+bMPfB/DB+lyplQBGXpxHUn44DcUpAZlNMBZWI2jQRY+wYd9CMXsEczVTTbKMDB1wD59lUj+soxG4hmNSEsHnsyNRDQCVs28QO8do8j0Z+IcsU8yiisSFQ6gQ2mCAwmR5McaUORMlVXR21Woq30fOqhAmROkPAm/xxJRT62dKzuC4pL63Ym5vihUFgzqSBpMVDe6tBJaJWV3G0Y5VuLEs1VUra4SKhFeyh2Z+8G2IYCZjUJt1eKPIXDKi9kHd1HeFMZqoRb6wUPH1jfzx0XkLhn8Fqcg93s/nVS8FiV09p0MmPXhkkvUlknzdlcNxWoKna0zmBTJLNoNYSoQRL6pIV0Z7sdOncabe0eNqHDCnWGrV2pFWoDVUgBA0VBOkAi/QnfFjHkHhSDsjqUbaPnVUDvdNPaRfUff54WuJ8p8L7Xscplw1RT36tWtV7GlF++dXeP+4LnwA72GuIkMLk209evZE/lHmCnR4aGqEs75mqQi6md2LKYA7zMZkXk2O98Tv3Gq5mqvz7WtMyVyyuDtP8IZKkmPRFt5nbBrhPK9HLoCIqVQIaoVAGm3cpqO7Sp2so3tJJvjnn+G5dQRQoUqerfs6egGJ0glQCYxCb81UdCzRxrjC79fzob0KCnWgNVVSAoRlWAZ3+rCxEDApgDl6hiCabE+1TjlmuEo+kNSRtPipkAmTHXeInwxMrUi9GooUyyMIHmCLYZdrI29ilzStcUagdqMHSHCMxIOobKRbvADBFe31KHekSSS+lmMAQF0gi0OpB8iN8Q+PcABWKYzDNqUaWqVGUrNzpqd0EDaMTRw9O1Qr2zBO6Jd2Vk0uoYg2LHunVcmfDFJMMNKwvz7VigQTvUUeuFB/wCnCTlbU0m3dH6sNHyjVvo0A6s5Hs1D8RhNSa8Ik9lZS1wah2heumevXpiORXSKYdJsb8pxTOPTQ5TJirQ0hUqNYvpAUtBIsWDR4iDjMPIy2mFVQAAAALAAWAAiwGMx2KOjkbXoJfKXHPnOXNSslBWVmVitJQIDETBBO0WnBDhtejWdmWmhIgSaa3A20giB1t+3Etvk2pdn2akKmsPClhLDxjceIONuI8sPTp/RRI2VdX6+m+FSdhfHit7BXHqlNkammjUhBYKoXfUOgE4hZHhy1kAcAqQJBEg26g7468O5L+ZZJ4TTLAmXLNuLeiAAB4e2TjhlM8adNCAJJi8wIHl6sLKIYypaOnC+HcOd9HzOnN4L0acGOmxvucTOH0OG1H0DI0AbkFsvRgxFtiZ3PsONeE6KgeoVVDTPpLMRpBmDsfEX6eOJeXpIXkLpP1DBhrEmJAgwDjNRAnLQDo5fJZvOrSXKUaVGj3n00aSmtVtFJigns1XvldmkA2FzWSPDaj6Bw/Lg3I1ZWgBaLWBvufYccOW+FAURUPpu9Spq/SdtP9QIPZgmeGKDqAgi8j44Ghk2cOG1+Hmsop5CglQGUb5tRWGWI0kCQ03B8sFauf0M9NQS9QTG26m8xtvfxtN8KvEKNakaVQ0ggqMgBD95dZCgspp6ROoWVj0HXHvMFOpSqU6auPnFYb/YWQGqPAHVgAAbsQPGEnFSVF1hk6UmvuRM9mahqGjQpCtXWNYGnRTmL1G2FxMbm8A45UuUMwzTXrVfVRYU0HqC3Ptwep8v/MqaDZHvJ9NnNy9Rupa1ukQPDHXiGTekELGA5ifPwNoHvOJzko/EOpVrGvr3f56Ir7mXl18qhNREqI9lrMF7SlU3hnUCVYAgTeTGPeC8BK9iexQOFTU0AM0rDSZvcg4Oc/8AC3Sg1Oowmqs01m5KwdtIiD54j5vKV6K0mKKA4BgveIE/VjUNSmJPsOGcqsaGCWRxpbldfQ4c1ZVqjppEwNR8fSn8ML3GXC6LD6Bhrtcs0ayT4KGCgeRPXBfLV9dJtXeK1IvBidZgdNgu2FzN5lSKyswBdqgE9bwP1YkpNyPRz+Ghgw2ur0WP8mQKnMsOvZL7u1J/WMGMzy5WrZmpUrMzUtQNFFpuYWACCQsbybE774D/ACVV5yrN1Zx8KdMn4k4tHKfwa+rHXCPlR4kp+Zr1K25sbNmktDLOaT6hJalUusEaZ7JouVO02jHucyJorQUlmKhQWZSpPfN9LXAvA8oucWR80SdWkT44VefKMaW8FPwM/hhqJrqRs5xCmqaKhPfWIVHdvXppqTHntjjwLhaKe1pvrUgrGkqdxIYN3gQViCBjYZNasMHi0GBOJ9DJinSZEc6mk6iY7xAFiPRAAHj44TlqguNysG5LgiLWV0qAmmxJUEE3Vlho29OfYMa8RyNOiTXqVNAVgxnx1AgeJkiABc7C+IiZvM063ZrUp5iqILLTWogUQYNepUrOqJJmNJZr6V6gxkODAOK1dxWri6tEJSnpSSTptYuSXPiBYHnJjrFCNcvsCH4TVzbNUIbLU226V3Hn/IqfD0zN9O2PeJ5PL0iidylpWQgAgLN20i+9ySL+vDX2gxyWvRorWqVKiI1Vwqy4UkLTQadxNyxja+Ftx2VVZPLJWvRAPKcR7SgEphigGkOBIMCPsmDdWkQZAv4kMrnGC7WHlcn1RM/HEflviFDLU8327rQppVJBYlRDsdiOhIsB5Y34FxyitZm7RDRZS6PMiAs6p9QbCqNi5OMbrojt8+YgGI8rSPXbHL580wLn2fsxG4fzLQq5ulUpVA1Ko+mdu8QVBE9dRUf/AFjpx3juXpZtWSqjFGC1lDSVEi5mdoOIz58tVVgjUo2tkfN8XbQdVh6JMgxO9wLHTJHmMc05hUsqqw1N6IsPdIv7McvlF47RMpSqo9bQrKmqRVUudQDTFhTNgZubYlc48zZKpRyy9oFquFq0ECyV0nYxZdmQj1+GLUlsH/ZKShFdr+/+qF7nqrqOXXcwSfPU4/YcROD0tWZoL/xEHs1L+GB3HuOds6MtioC+0ap9htgvyee0ztC1iWJ8tKOfgQPhictyRaDqLLSKYzG8HwnzxmOs46CgTGFMdIx6BhbNQJ5iy+vLVQBJ0yPZitcg5FnVCs2kzafDTi4IwDz3JuXqtqhkJ30EAHzggjGClQqjiSFdJICwRAkCDvEC2OOUo5Sk2qnTo02gjUqsDe3h54ZW+T2gf4yuPU6j9SXxn+TugTPa1/VqSPdog4Gg7FXlrjCnLIGIVkLoQZmEqMF6dVCn24KHidMgjWt/X+zA7L8q06HFXytSrVWnmU7bLMCnedIFamQVMvGlxAHdnwueHyXZcfx2bMnrXPXyjbGpG2K/G+ZRmmqq+ilSowwYGTpRlNx6lnpsR54WE5qrVMxW7Wmk1YqTcVEVCoSmWJKlVF4AHeZjeTBHhnKArZsZZqjfSVapraTpK0cuwXa93qFfUrY1zXydVDxbMUyK4y6UtS1tQ1NqCaQWi8utURvC+9IK+p3eKqD4wNuK89Vqw0OKfZKiBVH8IXAAYk7RIPvGNOZvlMatRoURSBHZqHcsQwqAQYEREice5r5PZpytWtI3vTPxKT8cB838nlaqinL1ZcE6lq2/RKmmt4vY+OHcEzhx+S9/fsdufOY6+ZoKK9LsXogU/Sk1JAOsiBpm3dv1ucSDzec1QpI4C/NkIZifSLM0sSLQVVDbqT5TE5lyNRcuKeZYJWSPQErpEhfAgxp6ePlhazYpplSFuWRGLTqGos4CWGlSAshT3jfcCccr25I+ignijhm6qn+9sO8MphKFRmhVetrWbd1UIJiAN2HQerChxtWZrAnU5IifrM0e0yMOfFsuz0KJQjswAy1dJKy0EXYDSSBTMGMK3FVFMqCrmprBDAwhACxKRchtRmfKOuBi+Jh/5HG/0ouLtNlofJhRKcPpgiGLMSOszp/6cWrw4zSSfDFF8s89pQpClWpVEVZPaqJW7FjqG4iYtqnF5cIaaFMjYqMdiacVR89kxyhNqSJRGBXH+D/OKekRI2nYzYg26jBbHHO51KNNqlRgqIJZjsAMGxeN6RXr5GrQkdkUA3YU+4B469OkDrJPrxAfOZmuAKCV+wb/AEinSJ1//ptZf+IZ27q7NhgyWRfixWvmAVyE6qGXP+kdVqVvGn1CfWsTa2HYCNtsL1K6hrv/AAVplMvWoqtOlQrqkzag253ZmYamY7ljJPXHfts1MdlmP0uwaPis+4dcWLGPYwxHbK0q5zOhoXK5pxHpCmoHq75U/DCzzdnazaEq0XR5gLU0hjrssBCd2Ui5Fxi8DhV51yiBsnXZFbss1TDSB6DkqJn7LsrezCTVxOvwcuGW/Z/wV1zDw+uyO1TK5img7zOwQKAJEtpfwJG3X24WOBpUekmihUaCy60pyJ1Gdrne+PoPmDhHznK18vq0drTZNUTp1CJiRMHpIwqcqcqDJUOwLdo1OoxZ4gEvDAgSbaSvXecO2ciVqmVZWSqGVewrLosmmi66byICqOt7DAxsgWz1OnW+ierVGs1FKka29Igi0zEkYvHjfC1kOLdcRM1yvlM4VevSpuwWNRF4F4mb7nGpvZlSXErfmvl6lSoGtSDKtMJ2QkklGctUWpPg1ZjIgd2PCAuSerpUrSqlSDpIpORDb6G0kQfI4uSnyJlqlLWVYmoglGdiiAgEqiE6V2AMbxjSlwRKa6IhRZYGw8MRlHWzqUqm3F0Va3AqyUhWKFUDQRBBAOze+BHnOGPkXNCjmUZ/RMqT9nUI1erx8r9MO2XylMhqbCUcEEeINjhbrcHWjUZI26+I6H2iMCKvZOcq0WVA8TjzCxk+ZiiKrJqKiNRa5A2m3hGPMXIj3ma4RCx2Am2BX77KDUlem2tmQOqQQe8AQHkdwwdjfywB5445WoLULhxSIITSUCMCAIYkFy5cxCxuN74rTgfE6ilVLJTdtCgdk0szMR3omWllXwsMKLyvoXGObPGn7m/auJOR5mp1GKmKZAnvMom8Wv68U7zdluKZau30iBarAUgKlMnugCyuAF1EH2mMKefoVc1XL5lTMKLaSoG1tJYRAOxxrQ2+59F8b5ro5ZSSymEaoYM6UT0mOkE+Q8TbG3B+Z6demtRfQeIYGwmY1A3UNBg7Hxx8z59uxDIFCh4D6BAbSSb+0+8YbOTub64WlSZympmFN2CsiBrlCs6uyIABXawNjBAY6aLq5v5c+e0NKuaVemwqUKo3pVV9E+o7EdQTjhylzV86DUqy9lnKHdzFE9D9tPtU23BHjiTwbOkfRva8AEyVYCWpE9YBDK1tSEWsSY/NHKKZvRUR2y+apfwOYp+kn+6w2emeqHz2nGC9APknKzxPilS3ccUx62epUb3zTH83DVQTtO2f7TaF/Rp90/1+0+GKw4LzichmuIUs1arUqoz5imhNGkYCNUYXZRMlZEEiCV3xZ/B+I5erSX5tVp1aYAVSjhrC1zJM2vN5wIj5m3O37fwDKfDXGoeOK15g47WpZirl6LhWVgrKraajBlVpRiLWOyy3WVxbdeppJJ7oHU2HtJx87/KLm6dbieYak61KZKd5CCpYUkUgEWMacVa1RPHNRnyauglxbLzliArTqkG951AzO8sCZ3kHxwucToZjMNSBTs0CUaDaNgF1BXcSbxrMnqD44I8J5jq0eusGx1XJHgSQZHrB8oxLq9nXVnRZqKIAUaWGoMphRb0CxsTcDbbHIoSg7PoMniMPjo10arX819P/AA3yPMekKVK6TIGkQ6057qkkkMNMWtFx1wK4rnqSqrrVkEnuXDewRt5z74twzeao0KSqFbtI9An0f0iJwr1apYycBQ5dRcvi/wBBKMXcv2+v58yRnuIPWMGY2Cz1P6zj644J/wC3pfoDHyZwOgDWps4PZq4LRvAPS2PqjhubKZBKirrYUtQUfW9wNvUD7cXjSWjw805SfKTsJ1M2quiFgGedAP1o3AO0xeNzB8DhE4hmV4nm3Rz/AOnZNvpBuMzXF9Gkeki9R1tuGsv/ACgc2urU2R0d6YYgpSKMtRhppgSSxGh8wfV4TgtwXh2XyGUVgTphWZtJLPqg6u6pJF/YOmCnyNGXCHLu+ny7v+vuWJQziPZWBPhsfcb47YSEzqOupWVl8QQQLTc9LXvgFlPlky1LMGmxqvSiNaDUs2vvqjoNIPj1s5JMtTHuF3K860KtOpVpMppUtQd2cKF0AFrQSCJFm0k9J3MvhPM9HMKrI0ByQhOzEbqrbFv92zeWBZThILNgJznw81shmEHpdmWUjcMveBEeBGDeNWQEEHYiD6jjPaNCXCSl6EThGfFehRrDarTWoB4alDQfMTGI3E8tpdan1WhKnlc6G9jMVPk8/VxF5Klcu1EkaqFWpTgdFJ7RB7EqKPZgznaQZGVrqwIPqIg4C2jTjxk0iHmOHh1gicAc1wlqS1WBsKb28DpMYYuF1i1MaruJR7RLoSrGOgJEjyIx5xYTScfaGn2sQo/Xg2CPxI9p0YEbDbGjcODb4nHfHoGMKBanB4NsDeZODFkFQCWSx8x09x/X5YazjxkBBBFjbGSoz2VgKWPcHc9whlqMBETjMPSJ2w3zRyiucKN2r0nQMAyhTZhBEMLHzUg+dhhRb5GCCGTPPqBlS6TBBkH0twYPsxZuMnE7G4rqV5nfkuZ2VnqU65UADWGpabkvp7E7vN3ILDob4CZv5J80Y0LlgAACe1qEsZYsxmmLsStixA0+Zxb2MwKXQ1bsoZPkXz7MFqdlo1An6WQBMkejP+Dh+4D8l1PLOKgFLWOoTD3jDgjIA8WybqvaagIgM32YMpUPlTcybgaGqTOCmVzJdFaIkXH2T1U+YMj2YkOgIIIkEQQeoO4wl8b45804bmpnUjtSW9zqiXv5dpU9hxr7jKPJUA+W812XEaeZM9lxBszQvGnXSqsaX3gKo9eGHjvIvD6p1HKUhUJJ1U5ptJ3JNIqT13wD4pwsvwyhk6IBzlFUrKUiKWZU9oTJ6ly6/wA7DVybnUzWVp5kSTUHeB3RxZ0I6aWBGNHQ2V8pOSFqj8mOWLAjLBiNjWqVXUeeh3IPtxnGfkaoVE1UXNOvG5H0bARA7MQEAAgaNvA4sbHgbBskfNXHOW6+UfRXplCdjuj/AKD7NsbWI6gYGZxIogdWOv2LIT4lz7sfTvF0pNQqCsgqUwpLKRqkATEdT4eeKv5k+R+qUD5dgz6RrosYAMC1Jz0GwD3O5bG6jxfFN/nv+e5SemQGJkkSSdyTuScE+CcsNWOppFP4t6vLzw0cD+THMkjt6DqFgaWXcjqehHkMPWU5SqKB3Y9eJO30KKurKtymQKNoI7ymPd/icXplK9elwbLHLqTUFOmDC6ii/WYKCCxA6C/UAxGFHi/KZRxVjcQ1uo294/8AjiyeA1RTyNJmsqUtR9Sgk/AYdRonJ8tIovO5im2bcVNROlj9IYY1XgljsAVpKBptGo9QcPHMOQQcKXt87WAZV1lFQTIDqusrqKqp6sSb+NjHyecDSvw3tMwgL5urUzD7zLudJDC47qrtjpxb5OkKKtGGRBCU6rMezaZ7SiW1KjgSBKEbTjU+qDlaUqrS0Uxm+CVFptVo1RoqAEoNVNmRi0BkvqQ2bfqO7tgfRohDRgEOWIqBp1LA3URIAXXLXJi0YeeY+W2yx1CnWplmdhqUslKHJQJUpElpDMSCWuRCgTCRxTPOWKklQjWMWLKYMNYSCANgQb+GNe6EjbV2ScvzJ/m/Ya1ljKi5QNM6nltO4BBixjUDeH35MeJV1yhp1lWpTquWWnUF9JABn1kEwfHFXcK5er5iHWk9WmrQQCAWHUKT4eP+BZ3IXAq1DN62ovQy9SFVajBpcAmSATpLCQCSZK73AwrbekPHRZuWzjUFHaEtRNg7GWpTsHJuydNZuPrSO8DBbEemQRBuDuCN8Q8m5pVDRN6ZGqgbyAPSpE9dNip3KkiO4SX6BfmV9yLwwlOIZtIhXSnVB8Xl1cn+b2IwZrnADMnTxSg0+nl6qesyj+8CmfjgzWqS0eGMg5Oz9l/gj0j2dcj6tcSPKogAI3+tTCkAD+Lbxx14iZNJftVBPloBqT70Ue3HHjNJmok0xNWmRUpiw1MhnRJBgOJpk+DnGU661aquplBSDKRs3bEEH1haXufBYsfUJKMe41DYzVjCHpxhx5OMnBMZGMx5OMxgCKOPV/5V/ePxGPf3xV/5Zvh+XGYzFNE7ZsOZK/8ALN7l/LjYczZj+VP3U/LjzGYAbZsOaMx/Kf1U/Ljb99FcfX/qL+XHuMwA2zYc2V/tL90Yr7nDilWtVqoxBVnRgIEauzOpvERSDrH+/jMZhMi0dHh35n8mMXLHMrUqelEpq3U6SSx8SdV8C6nNWY4fm3al2fYZxy7JpslaAGKiZAcQTvfw6+YzBa8tiw+Khry3O9ZhMUz/ADT+bEkc41vs0/ut+bGYzBJnDOc2VX0JpQywYwGFkOr7W2oKI8CcSm50qjdKc/zvzYzGY1Bl2X51NDzxU+wn9b9uNG57frSQ+04zGYDABuZvlCcZap9Ckxa5sfG4xMqcxKeXSWearZKDbcuuk7AD62PcZhJPRbCvOvmgtyZzDQ+Y5ZKZbSlFFkiLqoB+ODo4sh+sPc37MZjMMuhOemzb90aZkFhHUaTf4YWOK8hcMrsXKdkx3NHUkzvKgab2kxNhe2MxmMLxTC/C+EZOgi06ShVUQBDfiMSs5laFWm1MmAdiAZVgQVdZHpKwDA9CBjMZjIJ7wriK1KQZiA4LI4AMa0Yo+m3o6lJHlGM4pBplkPfT6RP0lvExYMJQ+THGYzGfQaL8wsc38VSlmuHVhddb7D7dCoq/Fxhk4ftqY3O+9sZjMIn5mWzRSjH5f2wirL0OFflbitJhWRCxNOvUUhh6KgjswIAGkUykdfG84zGYbuSS8j+gxrWHjjoHGMxmGFM1jxx4XHjj3GYADXtl8fgcZjMZgmP/2Q==" id="120" name="Shape 120"/>
          <p:cNvSpPr/>
          <p:nvPr/>
        </p:nvSpPr>
        <p:spPr>
          <a:xfrm>
            <a:off x="168275" y="-144463"/>
            <a:ext cx="304800" cy="30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jpeg;base64,/9j/4AAQSkZJRgABAQAAAQABAAD/2wCEAAkGBhQSERQUExQWFRQWGB4ZFxcXGBweGxcaHB0bHBwaGhoaHCcgHR0jHBgXHy8iIycpLCwsHB4xNTAqNSYrLCkBCQoKDgwOGg8PGiwkHyQ0LCwtLCwsLCwsLCw0LCkpLCwpKSwsLCwsLCwsLCwsLCwsLCwsLCwsLCwsLCwsLCwsLP/AABEIALcBEwMBIgACEQEDEQH/xAAcAAACAgMBAQAAAAAAAAAAAAAFBgQHAAIDAQj/xABQEAACAQIEAwQFCAMLCwQDAAABAhEDIQAEEjEFBkETIlFhMnGBkaEHFCNCUpLB0nKx0RUWM0NTgpOi4eLwFyREVFViY4PC0+MlNLLxZXOj/8QAGgEAAwEBAQEAAAAAAAAAAAAAAQIDAAQFBv/EAC4RAAICAgECBAUEAgMAAAAAAAABAhEDIRIxQQQiUWEycYGR8BOhscHR4QUj8f/aAAwDAQACEQMRAD8AK8Z4KMy9SmxZSyiGUEbFTvGxiCPAnAXO8JziqFWkhqBjcaTqXpJYxPqx7V4jUG1RnHkWHwOIX76RJBqNIsRJw3EnZKp8D4gRBoqPbR/BsSk4BnOqJ/8Az/DAz98yH+Mb440/fIn22+ODQA/nuWqzJS0hRUCtrGrSC2pitwDbTpEgYk8B4HVQO1cIp0EIEcveVuSVWLBh/wDeAWQzYrLUYOVWnGpiGO/QRuQBMYnZLiytlc12Snu6Brb0ok6jPgSyDSI9uFo1hqogVQWgTaT47x64xCr8K1bvf1THxGA3EuMZgIlN1VRHaXMlpEAsNDAGF26ScDqXNNRRphbeZ/ZhuMr6GbVB5uAt0ZSPaDjMzw19yBtvIwDfnKsNgnxxFq875iY0Uz/NYz5ABsBxZkxgIMyd5vG5jqB1I+MYgnhLMqsURWHRu8slgdSk3VhHXY9cMOUrVkyuqqqKZLuBbSoFu8xNxuZMCSJ64Q+O8wLUzdWke4yO1MG0EoSp1RtLAwfVt1VxGTG7N0XajpCrqDL3S0SAZJ+Pwxxy3CCrl/o7ydwGbaNX6IUAb4AcOzqtTjMfVJCD66x4EfVPgbeEHHvFqCLGgtDCVa2lh5EE7eBAI8sK0FPsE+biI3BimgMGYPaG3uIwL4GbP/N/6sCKebJDD+afYQf+n44M8DHdb9L8P7cSfxHQvhCFXbAfJZjNZbP1agyVXMZeoVDr2DOGUKIZGKkah3vI3B8QYrbD1jDHlvlGyOXprSq1ir0wFYdnUMHfdUI2I64fH1EydADxfiUv9Fwt6lOBc5OGJ6jQaVoNt7+rHXLUcqaRqV+H0qC9FqUER2PWFiQPMx5Thq/frl27EU2LNXvTBVlJUAsXhgDp0gkGL2O18IfFedYrMGDO4gkgLaRIALX2jFkvcnPInpKjfiHFjUZ2qUq3ZoCSop1dJt3WdgNgBcz0Ex1Vv3PrOb8MqspvKUq6+q4mfWMHX53Y7rUM+JX9uPDzy/hV+8MbiKslKqHngmT08OywGWNGxVkqM6tqDEEnUuqDEi+xFhju2VvJoUifEmT7yk4r5ueH8Kn3xjm/O7/ZqffGDQLLFFKP4mkP8foY90t9in/j2Yq8/KEYmKn3v7MRn+Ubyqffwptlsw/hTHsONKiuQQdEEQbG4O4N9sVQflGMejU+/wD2Y0/yiH7NT7/9mMamPXMWVKUxpSmSASFVIkgEgXPU29uK2blTM6NK0GuerL0/nYmn5RD0R/v/ANmN156csF7OoCxgS5FzHl5jC0PeuhN5d5ZzKIweiQS0iWTaAPteWJXEeB1qVSlUWVYGFIYbnoTMD22IkY6Lmc0f4s/0h/LjU5jNfYP9If2Y1WBPfQG58aleoiMHRitamo2O3aJ4oTYxMHyvhm4G80KRgjuCx3wJOZzX2D/SH9mJFKpVXsXeRraILE21aCD7b4lLHrRaOTdMPYzHirIxmOazoFvPZCpTpPUDtCqTMm2IfK3DcnnUZq2aq0cwJLISml1EnUmpZawuN7eGLKfjXDCpVq2UKmxUvTIPkQTiLSfgxYBRw/VIiFozPSIEzPhj06PPi97EReB5A/6e6/prTHwOk/qxMzXJNGioL5ipUcmVRUVCVjZtWsgm15FpteQ3cRpZRdXYUMsroQDVFFJpvvCQs6wNzMCR1wPNPLle8DUedRdwDJ9uw/xfAV9xpyjflFLiObWn9CldaVPSAUSm5S8EzUDhnMgSxF7iYw0cn8FKZHMPKVFzB0KymxKkEwCe7cRv4eAxrkshkku9CjUY+kTRTT6lQyFHvPiSb4MnjGUFHsqdBKY1au4iKJiDYAXMDGXQ0nF9EC+JcEq1HBVaQUIq952mygGQFImfPA4cnVur0B7X/Lg5+6dD7A9wxn7r0PsD3DB5snxQDfk6r/KUR98/gMdeHcs1KVZKva0G0GdJDX9R6HwPQ4K/u3Q+x8Fx43HqP2f/AI/txuTDSOnH867gqhVaawZ1Xc7kERsLe2fLFXcfzWvMVdWkUyzGIEjVf0o6EnFi5rjNF0Zdp6923xwIWnRB9IH+an5sTd3opGqErgWf7UinUhoBKsdxEWPiP8eo5VqikgVl10aj6XSYKtB76H6riN9iLHxDFQz9JNmHuX9uNa/EqRbUraTs0aYYdJGrceOBsOhYr5QUtIDBkIlH21DrbowJgjofZgxwR+4f0vwXEI8LpMKyNWLpVY1AulZSoTZ1OvwMERcYk8IQqpU30tE+wYlKPHZaMuWgqzTHrwkcwUagzVR1H8apU29IBYsfMdcOStf24WOI5WpUrZhVWxZWVjIEjTMGL3XpgRlW2FxcmkjtylTrPxBa1Ulm01mZmIJJ7Gp5+JxGzv8A7msfMfBY/DBvlbh1ZK2pyhXsqvotcHs23BAt54BZr+Hq/pHF8clLaOfLBwbUlRt2h6Ae4f46Y8FjPXyt+rGg6Y65itpBBNiQY84t8CffjoSOVs0LeokDz/biNmMwoE29+/vxKrcYVVpA1JXWhKaWOgBqhqNBGkkh12Mnrtj3hvF6aU9L1ILVRUKQ5Hp0G9FVKkBab3mRsBfAdIy5AMsCDsbke7wxFoZSWHTqB4jx9Xng/X4nTIzC9qW7Smo1E1SWqAbKzrOiQJ1xu0Wxy4/xdXZezfUFDkEa4GojSsVLiFVZA7oMx1xFoupdqF5aJZtKgkk2AEk+oDG3zVvstY6TY2b7Pr8sFsnmaFACqrM1XQYXvAAtTCkMQFM6mcgq2wF5wRoceoy5aowD5lnCgHurqRkY90gkGmBFzf141Gc32QrmmyOLFWUgwRcEXFj+OJfDqzPmKAYz9IgFhaWHhiNmXl2Osvf0zMt53v78TeXU1ZugP+IvwM4BQtPjOZydNKZzDL35CdxXtI1HvKwA6HxnysS4i2XFA1XdRRgMTAYMDsIIMyY6TiJxvkxM6KbMSrIIB3BBvBHv+OO2Y5eFeg+WcOF31SloiNmO9zsLeGJqy3HFS/Pz6HDg7Uay02y9QFATKlQpMLdQoQeJf1x0kY05wTR838AQf66H8cd+AcBbKxTCygkapItczGnxJ+t1xrz5C9jPQmfYaeKLcXZGaSmuJ0ptbGYHvUqIdKqSBsZ6eHs2xmOXgdHP2ELOcMKgEvK6lBtcSYnfxIx04eGovUKOFf0Q+mWUFVJKNPdJBKki8TEY41hUYaI9K12FvOJmxHh0x3o8IVjL11DECY70dJsZPTwx0Slx6kYxc3SC/Zdlwp4Yt2lZzPW4oobzf63vwBSknUe4DDFn8t2fDKa6tU1KhBiNQ7WJg9O7hap1gRIvisdkpxpmZgIBMGOsgbeXxxwYoRIJHjafV1GNszXiRAuCLjaeo8D54k5AUjQ7+idYm3fjWs3FwugNt1PjihO66kRQI3n2R+JxFerDeRtg/wAPqZfsgG7PVqaNUSPT0gyCdPoelYzcHHJqVHShBQxVOruKSU1VLldPo6RTgXHesLYDVgU6YvuN4n344GfP44LUEV6h1jQploQbTcKoiBvG0ADE5BQWtSRShUSalSophj3oVg1j0PrYD6uE4FHNCyy4lhULIFUg6hJJ3uOmCHE6KHTo0aNwFUBgTchzE7mwJIAFoxFyifSJ+mn/AMhjOLGUrLNTl1SFICgHxi9+l/CcdavLSgCNI6SY8dr9ccOMcqNmvm7q0ClunQ3BkEbHpgjVyVSpTUSxKAyCDeYg+sQPecRcpVpHVDHjckpSog8E4dRqVu7pPZsJi4kjaY8iMQcmn8J4hgfWNKj4EfHyxpkc4MnUqOFcAkzAAUTEkiNRaQb7QcdOH5/LPU3qIWO8Bl69O6dp88Ly5R2isvDKGR8ZL7nVTgvQyGWZAXy9NyRLFhOo+JnEJ+HHem61V37hOoDzRgGHuxIpZsBVBBkCOn7ccHinJQVPudnhcPmfNdghRo0UNQU6NNCyOupVExExMT9Ue4YrPO5eq2ZcUk1mTIkC1vEjFiZfNA1VH2iR94Efjhb4FbPt5r+C/sxfwU28e+zOTx+NRy66NAylwHNH/R396fmxyzfL+bJP0DfeT82LVoo4+khuznSbpE+jsV1RMXBj2TiVmXC3iYM7TFokQpPSPDHoKbPM4FJVuUc4w/gGt/vJ+fHI8l50/wAQfvJ+bF4JnZUFlMgm8EnTeDAU3Np2Ak+rHhzcqC1MkjxXpJg2ViDAUnphXJj0UkeRs8ZjLtc/aT82Nf3i56I+bH7yfmxdjZuRJpyQ1pSYHjESGgL1jG1bNyomnJB+smq0tJgQQ0afLywLsJRx5Cz3+rt95PzYwchZ7/Vz99PzYtvjOYrMJWkzWOnSqE7n0g/iI2tc22xJzHGHo5ZGaj9IFGtUHdUKBrK+AHSbdMY1FMDknOzHYGfDWn5sFeXOSs4mapO9EqitJOpDFj0DYeqlKoagiuQGaVYioHtIKA6+zItaVEnqRbDFwriRqEq66WEG4jUpEqw8jf8AXaYAYUIPPPK+cr1aLUgXREAEMFKPJJeJG/duPs+qTHFB2mXRXJqhSpcU++akA+mg3XUZv1A8IL1mXpJTZ3qBdP1ZAmwMmbkXiBhW4vx1V0lW0rUcjUwHdAFkE2BPnOxwsuh0+Fi5ZFST+fQWOXctUoZt6rs0aNKr009LQNIHhFj4Y7878ZFcgKLhmFuveUfhjWpzE/aajTQoERnOnvAFFYjVqAk6rW9g3xz4+UbP01Txk26gs3/TgQklBj+Lxy/VUpd76fnubUOPU6Y7Os8VEJU33CkhT7VAPtxmI3EuAU6tVnIuY+AA/DHmJeVkvOOpz7fZT7oxr+6LQbL7vPAim2Ybahmh68sw/XSx2XLZi/0GY9tEj/ox5v6WT0Z7izYfVEDnnMGpl0Zt5j3MP24TuHcp5kqIVSDcd7+7ht5loVPmn0iOhDmNalSR3DIkDwOJ3AKIqKgLrTGmdRE7AWAkefXHsYm1GN+h4GZJzlXqJWY5IzZ+ov3j+XG1LkjNr/FrfzP5cWhls1qpalgmD5iQRtIMgxYxscb0q1YKZVbsCtxbppnSbE32EeMYtzOfimVQeRM2D6Cz4aj+XHSnyTm9uzX1av7MWk2bqqqqdOrbf0p2AOk7eRBvj01K8KAFkC5jczvMR5Rjcmg8UVNX5DzjGAiW3Gv9dsR1+T/NnZUPqf8AYMW/mK9dzCgLYbbiBB3XqSDviHw9KyPUYlGpgQVXUe8Lz3vrdLb9SbQGw0VtV5KzYQKUuetz0jovnjrk+Rc2Hpk01ADqx73QEE9PLDVnM3rFRnbvLK6kghwegDIQG2vY7eNjXCc7oZKerWhU6Z9JdJAGr1z4nbG5M1C7zPy5nXei9CowVFAMMVKNJJeBZrED2Yj825evVSiysR3wmkM6zUY90mImQI8R7cWLxPiCJRZgmuopGkT3QIG4kbmZsbRGEbmLM1KnY9n3FDho3YVNWoG+4CipHTCvQ8VyZpwq1E06pLOsqGaTMn0Sd7TucK+Vypaq6gaSFZlPQMCun2T8AcWZlMp2tMswhwCSfG84ROEpCsTuWj3AfjOFm6jY2NXJkjK1pM7BwHAO4OzDygx7ZxpneLqKhUZQ13AXW4zGaEFgCupUIUEj7NvbjnSYAmPqVSPY4DfrqD3YA8y1lOarRMQigeJFOmpBv5Hx+NkhFN7HnOSVJhgcyrSZXbh+kIVaWzGa7sEEd16kTaQDY4LVKfZcRXwJZR8SPgRiv37OW0ljtEqo63mHPTaJnwGHZcwxoZau1JnU0gNdyA9L6JtTDYnQGubz5HFnFVSIc3dse+0JikS+hu8VBQAwyC8kNEsCYtYjqASGZzAQSZMRHsJvZGNrdMV4vP7oQBoE7TN/62Oi/KXUvdLb229fewKBY9U+LKVlgbMYkXKyYaAjGYjoN+mA/HeK5hlU0Va0yUWmXie7K1CtisWF5mQNsAR8pdYie5Hq/vY0b5U6g3amD6v72CtAfmVDtkM8TQRqtOKgA1AAkAxBPdVzNhaSLm53x1qZ4ESUM9JBuJaCYpuQYgxAuThD/wAq7/ape7+9jw/Ks/2qXu/vYFDDXxbO1SvcpOQBbSqEkyR3g5G66drCTPlIznDmzdGmKn0VQDv6drjvqDax2wlf5Vn+1T9397Hv+Vd/tUvd/exu1AXWw0+RUVQXosX1EQFawO7h9RSZJ6DrcE4P5DhWglgxbV4i8AQB7P8AEbYQj8qbzINGfHSJ9843X5T6xuDT9g/txqGssCtRYk946SbjygCB3bbHqd9xtgNWyweeznSCQwCagYIPgRG3nhSf5TK5Ma0nwj+3Gi/KPmGsrqTOkWG5sBv6sMLsYePcLHZACQ1R1oKCIkzpBA8lAwC+bgcRqxJCajc7EwD8S/uxnGuaKozKkNLUqlTsgBNySJC/WIWB1uT4Y34NRfv1agIeoZIO/Uy3gSzEx+rHLJpRb9T0Miqah6W383/pInPUAOMwAz4zL1GNEA05gGeq91un2gcZhVjfqSeT2F7NcZVwIy9BSDMhFvaIMKvjO/s64hGlTgns6k6ZtGkG8n0fQ8L9Dfw0Dp4POnyjX0/m/HGCqPtOJUggbEyYG91jfzm2O04xl5UINPNUYIslRQd4BKNNh/KJhr4IpFJVYqpEbunT1k9PLA35O+Vi4fM1Tpy9RGpLrYB6jSuorc91SvpeIwUznI0seyzlNV6Bxqb3q6j4YDRrrQx0M2gUAV6atG+se/ukdfCMa5fNsur/ADqjLEGdZ3Aj7U7C8m5vhZHIlT/XaH3D/wB3Gw5Fb/XqP9Gf+7jaDYSz/BErDvZtA22oMptJMDUCVgsYINreGDNTNEoFGapi0Hv73mbNGrzInCmeRW/2hSH/ACv/AC48/eMf9o0/6H/y4zAlW0NearFwAc1TAjYPtaLd6BM9BjhkcqqVTU+dIwIC6ZUCB5CAT4Hpha/eMf8AaKf0P/lx4eSP/wAjT/of/LgXqg+4yZzIUgfoalBZBBBawkgkrpIvMn3+USMvTogAvVomoAAWDAFvXGFE8kn/AGhT/of/AC48PJZ/1+ifXTP/AHcAw5vXoTJrU/6T8AYPtwGzVKk1akDVpizVS4Y6JWaYX0heK7G0ejeYwB/eW0/+9ofcb/uYj5flpqy6hmqSKk011Bjr0s2p41CAXZgN7KMMCh1z/F6KZerFamahQqoU3JNrC/jOEfIjuA/alvvGR8DjnxTlN0pOwzNJyFJCrIJ97HEguFWTACiT5ADEMrukdGFVbI2i1Y+LSPYiD9a4WeLVyczWIPpAg6wLgIJFxYnTAIuZEG+G3h9AtpUzLm/kXbb2ao9mJuX+TJc2lPMHMMhq00bToBjugRM+AGDjYuXsLPJ/DfnWcpUqtRezdD2gQLqNNFLFPRs52kX3vYYs6jxSgE7Kll1FNO6KYghQbwbXmZM3Myd8QOXvk3p5PMJVFZnYB9IKxujKbgxs3XHPhzaGrNv3lMeWlRizdEVt0Sfm2U/2fQ/ok/JjBlcp/s+h/RJ+TBqgoImB/j2Yg1uVaTu7zUBcyQCsCBAABQ2/WTebYSUn2CkR0GWG2RoD/lJ+THQZmkNsnRH8xfyY7JypSE/whB3BKkG4N5STBE3N+s460uXaatqXUD4wn4JjJt9Q1RG+fp0y1L7i/lx4eKKP9Hp/dH5cEH4TIjW+3gnv9Dp7vGca5fhYpAKiyt51GTJ8zjWaiAeMD+Qp/d/sxqeMD+QpfcH7MF6lCBOkf4jy88QM/WFMXW9yAB4R9Ywo3G5xg6IZ4uP9XpfcH5ccqnFEP+jUT/yx+XHTJcTFSBp06trKQYE+khZdgdyNsSQjM5poFLhS5B6KCgO0kmXWwHjjbNoFtnKXXKUT/wAsflxEr5lX+jp5ejTd7BhTWVFpb0ZgSPhsSMSq/EanatRWlNYVOzCi+pupB20DqxiOvXHnLeWd6XbgKQ5fWxJ1Hs5BgBYCiTAJEzPXCNt6OrFBQqcur6L+/l6er9iNl8ygCKuVpkgAAlQWJ8SxWZJMz4nEX90SUZgBq1aEH2mMFRbpeT4AE9MO65FUpCpF+yL/AK2H6sIPDcuJLGTBhR0EgSfWRA8gD4nCZEqRPFJykwhlaYpoqA2A38T1Y+ZMk+ZxmPDjMc500hYPyYZ3wpffP5cbUfk2z/QoNxaq2x3Fhsevjiz+17NFQHVAEE+Gw9eIVDirpWCP3kfYjcePrx6J5tgd8hUoZTKUnbU6BgxmZmo5iT6x7sSsvl0bqZ62xK5lpgLS0nUAdz+mtrevAnPZp6ShkME1EU+pnQHcHoT0wJOmNBckSs1wuqSOyanpj6+qZnyG0TjWnwrMdWo7HYtvaOnhI/xGJWqvWpF8sxYQGVlXWCCSLA01B2n0h+GBFXieZUIWzKgVApQ9huHUssAXMhT5efXCpct2xqdWunzX8df2CdPhVWTqKEdACR7zH4Y8r8Kqkdw0wfFmY+HQAdJHuPkQ9fjuYUIfnIJckaRlxIImQZgT3TsTsca0OYMw8RmVuQD9B6IIkEwIvYQpJuOl8U4Ml+og8uRQz3mmT0ONXyC/ab3HAbh/M1c5inSZy2vMUaQbs1UDVUTVYgk6qZsIUiZ3thj5omnqCrIJabCPSpr3gfqw7EjcwN4OEl5Roy5dAQalLVpFSW8NQn3TjZ8sPFvV4+rHuZyqatLGoQ4GoEqVAIuACDtPgPbjpmKrq5SmKjVwZpinDOocXDwrgAHV9UkqDpBIwKGsD8Qf+LpFjVJiIJ0C2p2HgoIPmSo649y+Xp6F0FigspBJBi2+xNsTeGUz84zJepndY7IFqWVM2UmGRqLmmFPoghdQkyenLgdL/MqI1ZuD9XsvoL1SSFrdlfbUD2npDTHTGZiTxfgPY5eozXayj2gH9U4X3OshBsIL/rC+2xPlHjh/+Ufu0XH/ABf1U2H4YRaFIKoA/tJ6k+eJZNFcW7J3Cf4dCejavugt+GDuTpP80pdmxR1pDTBtYbRhXo1CGsJJlQP0gVt597D7k+CVRlqYJhtADeIgR18sNhWhM/U6cvcUGYpI1Qd8GJFpuBNvYSPLAHLp36o/3QfcWH4YN0uHvTFNaPd0upI8VBuJg74GGnGYceIce5v7cWyR8pHG/PRE4hxAUMyGdiKXY1GYQWEg0lB0gi/0m++3qwU4jkar0WqoKqrSLlmpmmtkB1zNVi0FTELfpY4X+daBKgiZNCstvHTSYR5/RnDrxABqFamOwAak5B7cwCyOIA7MW2PtOJRVnQ/LurFLM0jTIDV8z3mQLDUyTrQupsdMED7Q3nywNz7stPV22dDhlVl7SkFVm0gDVBJuy309bxfEnmWklA00RkYIcoWZWJViFelJJFjCKSLgYGcQanUosrNSC66Y1ioLgmk2qYEC+mZtE+WL41aZHM6ktehzpV3aVFfOdp9IFXtaZGqmQpDMVEDUwEgN6sb5ztkakKdbNuXJBFSrTUagC0WVpBCvvGw8bQBVTtx3kCl80C2uApOkkq3kZg+F/DBGtUos9E66Cw7Ed9YbuusTbxHttiija2QcnY9cj5s5jICs29TMVGAJJCgshCrOyiYA6DAymGatUFULo0gxO731k6hAYPqUXJ0hgLCMTvktH/pFGP5V/wBdPB3i2SpwzGoo0yGg7xuIZYPsgmBewxyt7OmKbSSFbJ0A8qaVKDYgxp0mdYPdAjSOoF58JETNZjtNFKnQGbrCk0KxgISUipUYlVBhWHeIu0b2x3ph82dFGotPLrINZhCtJ0sKSgFmvIuSoMTcRgjR4Jl6QhVq9wNqanXdGY6lLGo6ujPZSRJgQLC0LdnTxjh3Lb9Oy+f+Pv6C/wAr8JJSsK3DzmHSqabEVKS6NK96ioasuxgymr2495QyI+Z0nOUVmKVT861UxqMlVYL2ocBZ7M/RmZBtjbhqZektc1/nI11XakyZiovcIOguRUUNUuZJ1SOpx14DRp08rTphai1rK30r9kSWNQinTLaACqfZB3ve7NUiSk55OUmNvGxpyjbCMuBA2urD8cV7kZ0fzj8DH4HD9ze2nKOIjuU1jw9C3xwg5IdwHxLH+scSzdEHAtsn0eFO6hgRB8x0t4+WMw28C7uXpjSxtNh4knx88e4vHEqRCWZ8nsjZThzMCWUCpGmYPoySLbAxYmMR6vCWVwzA2sPDzxFFDLn6mR9meOMbLUi5lMsQVSC2dhRCgQlpIERqO5nFCZx4pRcZdO0MkM8HylCOgwO4vTml6qlM+56Z/DBTP5VVyx09lGs2p1u1F0G56G22IHFmC5Z2Owg+4g/hhJ7ZbE+IY5TammTy6GqlImkgYHMvT0lHnvLIgvqNtrdQcLHE8qqrlkVxUCU8tqZWJEinWU3+qQAsr0t442+fk0g7Esin0i4MSDAggkRIPsG2+ODcW0oKgZtJKqGDgSVDA9Qbi0XsL9MOrtaC4RSdST+qOFbKg6BqA0sZmo1+46mfCZmfODviFlLXPdjQbsVnuaTPSxYH1j1YJV+MsB2mmzEFjrpkurIIXxO2q4IgkEAmcB8xxWtoLCoyUqh03qASbyVTVaSslo+qv+6cUcnfQ5eOjrlcwlPM5eqXBUZyg7aWZyFXsySAJLDu7iST3QMWTmM3UzJfs8sVpljFXM/RgSIlaelqsxJBKAed71rwHN0/nWVVUQf51Q0nWruq9rT7mrSGI3vIEQNOLf41naNNK2t1WoS2gM+kkgHTAnvd6BHniE3vZfGrVIXjy7UqM4+cqumzaAyC+mNLCWFmWNOncyMSKOSp0XVVgRLf5vCzIdbagAJazW2J3nEx8xl1NMyFDfwp7TaYmT9W9v8A6xCotTesxS6yNLB9QiBI1dYOoYndj0Cspm0p1c29R80quafZsr057qlSWldMqx0rAFt8QMlxGnSyuWou2Y7WABSQqyt32YqiBS+gCHBDekLwMd+PU6vzdj2tPQVgjQ2qCQID6tOoSOmIPAu0equYeqo7Vgt1YFUTUF0kmApK6iAPrYdoVOwxz9zAlZCuitSbU5K1qTIY7wEE90+lFjvhcOGX5Rs/9JTAiddU3AIvUAuDYg336YXlNMvd+zSCxLXKgRKqN3MkBRuQVkkhmxHIrL4fQIcp0UfNA1CAlFDVYna0BdRNgJOqT9k4b87w/XTq1EoZkK6yHSsV1DUhhKf1C2mBa0nxOBnIGXp16tUGnppUwrJTJk6y1qlQj06kKYOy7KBElk4xwXK/SNUpoC6spqFu931KE3m+kkTGK4+gmfinS2wYeBvErlc0D55mTiHnKUZw+bMPfB/DB+lyplQBGXpxHUn44DcUpAZlNMBZWI2jQRY+wYd9CMXsEczVTTbKMDB1wD59lUj+soxG4hmNSEsHnsyNRDQCVs28QO8do8j0Z+IcsU8yiisSFQ6gQ2mCAwmR5McaUORMlVXR21Woq30fOqhAmROkPAm/xxJRT62dKzuC4pL63Ym5vihUFgzqSBpMVDe6tBJaJWV3G0Y5VuLEs1VUra4SKhFeyh2Z+8G2IYCZjUJt1eKPIXDKi9kHd1HeFMZqoRb6wUPH1jfzx0XkLhn8Fqcg93s/nVS8FiV09p0MmPXhkkvUlknzdlcNxWoKna0zmBTJLNoNYSoQRL6pIV0Z7sdOncabe0eNqHDCnWGrV2pFWoDVUgBA0VBOkAi/QnfFjHkHhSDsjqUbaPnVUDvdNPaRfUff54WuJ8p8L7Xscplw1RT36tWtV7GlF++dXeP+4LnwA72GuIkMLk209evZE/lHmCnR4aGqEs75mqQi6md2LKYA7zMZkXk2O98Tv3Gq5mqvz7WtMyVyyuDtP8IZKkmPRFt5nbBrhPK9HLoCIqVQIaoVAGm3cpqO7Sp2so3tJJvjnn+G5dQRQoUqerfs6egGJ0glQCYxCb81UdCzRxrjC79fzob0KCnWgNVVSAoRlWAZ3+rCxEDApgDl6hiCabE+1TjlmuEo+kNSRtPipkAmTHXeInwxMrUi9GooUyyMIHmCLYZdrI29ilzStcUagdqMHSHCMxIOobKRbvADBFe31KHekSSS+lmMAQF0gi0OpB8iN8Q+PcABWKYzDNqUaWqVGUrNzpqd0EDaMTRw9O1Qr2zBO6Jd2Vk0uoYg2LHunVcmfDFJMMNKwvz7VigQTvUUeuFB/wCnCTlbU0m3dH6sNHyjVvo0A6s5Hs1D8RhNSa8Ik9lZS1wah2heumevXpiORXSKYdJsb8pxTOPTQ5TJirQ0hUqNYvpAUtBIsWDR4iDjMPIy2mFVQAAAALAAWAAiwGMx2KOjkbXoJfKXHPnOXNSslBWVmVitJQIDETBBO0WnBDhtejWdmWmhIgSaa3A20giB1t+3Etvk2pdn2akKmsPClhLDxjceIONuI8sPTp/RRI2VdX6+m+FSdhfHit7BXHqlNkammjUhBYKoXfUOgE4hZHhy1kAcAqQJBEg26g7468O5L+ZZJ4TTLAmXLNuLeiAAB4e2TjhlM8adNCAJJi8wIHl6sLKIYypaOnC+HcOd9HzOnN4L0acGOmxvucTOH0OG1H0DI0AbkFsvRgxFtiZ3PsONeE6KgeoVVDTPpLMRpBmDsfEX6eOJeXpIXkLpP1DBhrEmJAgwDjNRAnLQDo5fJZvOrSXKUaVGj3n00aSmtVtFJigns1XvldmkA2FzWSPDaj6Bw/Lg3I1ZWgBaLWBvufYccOW+FAURUPpu9Spq/SdtP9QIPZgmeGKDqAgi8j44Ghk2cOG1+Hmsop5CglQGUb5tRWGWI0kCQ03B8sFauf0M9NQS9QTG26m8xtvfxtN8KvEKNakaVQ0ggqMgBD95dZCgspp6ROoWVj0HXHvMFOpSqU6auPnFYb/YWQGqPAHVgAAbsQPGEnFSVF1hk6UmvuRM9mahqGjQpCtXWNYGnRTmL1G2FxMbm8A45UuUMwzTXrVfVRYU0HqC3Ptwep8v/MqaDZHvJ9NnNy9Rupa1ukQPDHXiGTekELGA5ifPwNoHvOJzko/EOpVrGvr3f56Ir7mXl18qhNREqI9lrMF7SlU3hnUCVYAgTeTGPeC8BK9iexQOFTU0AM0rDSZvcg4Oc/8AC3Sg1Oowmqs01m5KwdtIiD54j5vKV6K0mKKA4BgveIE/VjUNSmJPsOGcqsaGCWRxpbldfQ4c1ZVqjppEwNR8fSn8ML3GXC6LD6Bhrtcs0ayT4KGCgeRPXBfLV9dJtXeK1IvBidZgdNgu2FzN5lSKyswBdqgE9bwP1YkpNyPRz+Ghgw2ur0WP8mQKnMsOvZL7u1J/WMGMzy5WrZmpUrMzUtQNFFpuYWACCQsbybE774D/ACVV5yrN1Zx8KdMn4k4tHKfwa+rHXCPlR4kp+Zr1K25sbNmktDLOaT6hJalUusEaZ7JouVO02jHucyJorQUlmKhQWZSpPfN9LXAvA8oucWR80SdWkT44VefKMaW8FPwM/hhqJrqRs5xCmqaKhPfWIVHdvXppqTHntjjwLhaKe1pvrUgrGkqdxIYN3gQViCBjYZNasMHi0GBOJ9DJinSZEc6mk6iY7xAFiPRAAHj44TlqguNysG5LgiLWV0qAmmxJUEE3Vlho29OfYMa8RyNOiTXqVNAVgxnx1AgeJkiABc7C+IiZvM063ZrUp5iqILLTWogUQYNepUrOqJJmNJZr6V6gxkODAOK1dxWri6tEJSnpSSTptYuSXPiBYHnJjrFCNcvsCH4TVzbNUIbLU226V3Hn/IqfD0zN9O2PeJ5PL0iidylpWQgAgLN20i+9ySL+vDX2gxyWvRorWqVKiI1Vwqy4UkLTQadxNyxja+Ftx2VVZPLJWvRAPKcR7SgEphigGkOBIMCPsmDdWkQZAv4kMrnGC7WHlcn1RM/HEflviFDLU8327rQppVJBYlRDsdiOhIsB5Y34FxyitZm7RDRZS6PMiAs6p9QbCqNi5OMbrojt8+YgGI8rSPXbHL580wLn2fsxG4fzLQq5ulUpVA1Ko+mdu8QVBE9dRUf/AFjpx3juXpZtWSqjFGC1lDSVEi5mdoOIz58tVVgjUo2tkfN8XbQdVh6JMgxO9wLHTJHmMc05hUsqqw1N6IsPdIv7McvlF47RMpSqo9bQrKmqRVUudQDTFhTNgZubYlc48zZKpRyy9oFquFq0ECyV0nYxZdmQj1+GLUlsH/ZKShFdr+/+qF7nqrqOXXcwSfPU4/YcROD0tWZoL/xEHs1L+GB3HuOds6MtioC+0ap9htgvyee0ztC1iWJ8tKOfgQPhictyRaDqLLSKYzG8HwnzxmOs46CgTGFMdIx6BhbNQJ5iy+vLVQBJ0yPZitcg5FnVCs2kzafDTi4IwDz3JuXqtqhkJ30EAHzggjGClQqjiSFdJICwRAkCDvEC2OOUo5Sk2qnTo02gjUqsDe3h54ZW+T2gf4yuPU6j9SXxn+TugTPa1/VqSPdog4Gg7FXlrjCnLIGIVkLoQZmEqMF6dVCn24KHidMgjWt/X+zA7L8q06HFXytSrVWnmU7bLMCnedIFamQVMvGlxAHdnwueHyXZcfx2bMnrXPXyjbGpG2K/G+ZRmmqq+ilSowwYGTpRlNx6lnpsR54WE5qrVMxW7Wmk1YqTcVEVCoSmWJKlVF4AHeZjeTBHhnKArZsZZqjfSVapraTpK0cuwXa93qFfUrY1zXydVDxbMUyK4y6UtS1tQ1NqCaQWi8utURvC+9IK+p3eKqD4wNuK89Vqw0OKfZKiBVH8IXAAYk7RIPvGNOZvlMatRoURSBHZqHcsQwqAQYEREice5r5PZpytWtI3vTPxKT8cB838nlaqinL1ZcE6lq2/RKmmt4vY+OHcEzhx+S9/fsdufOY6+ZoKK9LsXogU/Sk1JAOsiBpm3dv1ucSDzec1QpI4C/NkIZifSLM0sSLQVVDbqT5TE5lyNRcuKeZYJWSPQErpEhfAgxp6ePlhazYpplSFuWRGLTqGos4CWGlSAshT3jfcCccr25I+ignijhm6qn+9sO8MphKFRmhVetrWbd1UIJiAN2HQerChxtWZrAnU5IifrM0e0yMOfFsuz0KJQjswAy1dJKy0EXYDSSBTMGMK3FVFMqCrmprBDAwhACxKRchtRmfKOuBi+Jh/5HG/0ouLtNlofJhRKcPpgiGLMSOszp/6cWrw4zSSfDFF8s89pQpClWpVEVZPaqJW7FjqG4iYtqnF5cIaaFMjYqMdiacVR89kxyhNqSJRGBXH+D/OKekRI2nYzYg26jBbHHO51KNNqlRgqIJZjsAMGxeN6RXr5GrQkdkUA3YU+4B469OkDrJPrxAfOZmuAKCV+wb/AEinSJ1//ptZf+IZ27q7NhgyWRfixWvmAVyE6qGXP+kdVqVvGn1CfWsTa2HYCNtsL1K6hrv/AAVplMvWoqtOlQrqkzag253ZmYamY7ljJPXHfts1MdlmP0uwaPis+4dcWLGPYwxHbK0q5zOhoXK5pxHpCmoHq75U/DCzzdnazaEq0XR5gLU0hjrssBCd2Ui5Fxi8DhV51yiBsnXZFbss1TDSB6DkqJn7LsrezCTVxOvwcuGW/Z/wV1zDw+uyO1TK5img7zOwQKAJEtpfwJG3X24WOBpUekmihUaCy60pyJ1Gdrne+PoPmDhHznK18vq0drTZNUTp1CJiRMHpIwqcqcqDJUOwLdo1OoxZ4gEvDAgSbaSvXecO2ciVqmVZWSqGVewrLosmmi66byICqOt7DAxsgWz1OnW+ierVGs1FKka29Igi0zEkYvHjfC1kOLdcRM1yvlM4VevSpuwWNRF4F4mb7nGpvZlSXErfmvl6lSoGtSDKtMJ2QkklGctUWpPg1ZjIgd2PCAuSerpUrSqlSDpIpORDb6G0kQfI4uSnyJlqlLWVYmoglGdiiAgEqiE6V2AMbxjSlwRKa6IhRZYGw8MRlHWzqUqm3F0Va3AqyUhWKFUDQRBBAOze+BHnOGPkXNCjmUZ/RMqT9nUI1erx8r9MO2XylMhqbCUcEEeINjhbrcHWjUZI26+I6H2iMCKvZOcq0WVA8TjzCxk+ZiiKrJqKiNRa5A2m3hGPMXIj3ma4RCx2Am2BX77KDUlem2tmQOqQQe8AQHkdwwdjfywB5445WoLULhxSIITSUCMCAIYkFy5cxCxuN74rTgfE6ilVLJTdtCgdk0szMR3omWllXwsMKLyvoXGObPGn7m/auJOR5mp1GKmKZAnvMom8Wv68U7zdluKZau30iBarAUgKlMnugCyuAF1EH2mMKefoVc1XL5lTMKLaSoG1tJYRAOxxrQ2+59F8b5ro5ZSSymEaoYM6UT0mOkE+Q8TbG3B+Z6demtRfQeIYGwmY1A3UNBg7Hxx8z59uxDIFCh4D6BAbSSb+0+8YbOTub64WlSZympmFN2CsiBrlCs6uyIABXawNjBAY6aLq5v5c+e0NKuaVemwqUKo3pVV9E+o7EdQTjhylzV86DUqy9lnKHdzFE9D9tPtU23BHjiTwbOkfRva8AEyVYCWpE9YBDK1tSEWsSY/NHKKZvRUR2y+apfwOYp+kn+6w2emeqHz2nGC9APknKzxPilS3ccUx62epUb3zTH83DVQTtO2f7TaF/Rp90/1+0+GKw4LzichmuIUs1arUqoz5imhNGkYCNUYXZRMlZEEiCV3xZ/B+I5erSX5tVp1aYAVSjhrC1zJM2vN5wIj5m3O37fwDKfDXGoeOK15g47WpZirl6LhWVgrKraajBlVpRiLWOyy3WVxbdeppJJ7oHU2HtJx87/KLm6dbieYak61KZKd5CCpYUkUgEWMacVa1RPHNRnyauglxbLzliArTqkG951AzO8sCZ3kHxwucToZjMNSBTs0CUaDaNgF1BXcSbxrMnqD44I8J5jq0eusGx1XJHgSQZHrB8oxLq9nXVnRZqKIAUaWGoMphRb0CxsTcDbbHIoSg7PoMniMPjo10arX819P/AA3yPMekKVK6TIGkQ6057qkkkMNMWtFx1wK4rnqSqrrVkEnuXDewRt5z74twzeao0KSqFbtI9An0f0iJwr1apYycBQ5dRcvi/wBBKMXcv2+v58yRnuIPWMGY2Cz1P6zj644J/wC3pfoDHyZwOgDWps4PZq4LRvAPS2PqjhubKZBKirrYUtQUfW9wNvUD7cXjSWjw805SfKTsJ1M2quiFgGedAP1o3AO0xeNzB8DhE4hmV4nm3Rz/AOnZNvpBuMzXF9Gkeki9R1tuGsv/ACgc2urU2R0d6YYgpSKMtRhppgSSxGh8wfV4TgtwXh2XyGUVgTphWZtJLPqg6u6pJF/YOmCnyNGXCHLu+ny7v+vuWJQziPZWBPhsfcb47YSEzqOupWVl8QQQLTc9LXvgFlPlky1LMGmxqvSiNaDUs2vvqjoNIPj1s5JMtTHuF3K860KtOpVpMppUtQd2cKF0AFrQSCJFm0k9J3MvhPM9HMKrI0ByQhOzEbqrbFv92zeWBZThILNgJznw81shmEHpdmWUjcMveBEeBGDeNWQEEHYiD6jjPaNCXCSl6EThGfFehRrDarTWoB4alDQfMTGI3E8tpdan1WhKnlc6G9jMVPk8/VxF5Klcu1EkaqFWpTgdFJ7RB7EqKPZgznaQZGVrqwIPqIg4C2jTjxk0iHmOHh1gicAc1wlqS1WBsKb28DpMYYuF1i1MaruJR7RLoSrGOgJEjyIx5xYTScfaGn2sQo/Xg2CPxI9p0YEbDbGjcODb4nHfHoGMKBanB4NsDeZODFkFQCWSx8x09x/X5YazjxkBBBFjbGSoz2VgKWPcHc9whlqMBETjMPSJ2w3zRyiucKN2r0nQMAyhTZhBEMLHzUg+dhhRb5GCCGTPPqBlS6TBBkH0twYPsxZuMnE7G4rqV5nfkuZ2VnqU65UADWGpabkvp7E7vN3ILDob4CZv5J80Y0LlgAACe1qEsZYsxmmLsStixA0+Zxb2MwKXQ1bsoZPkXz7MFqdlo1An6WQBMkejP+Dh+4D8l1PLOKgFLWOoTD3jDgjIA8WybqvaagIgM32YMpUPlTcybgaGqTOCmVzJdFaIkXH2T1U+YMj2YkOgIIIkEQQeoO4wl8b45804bmpnUjtSW9zqiXv5dpU9hxr7jKPJUA+W812XEaeZM9lxBszQvGnXSqsaX3gKo9eGHjvIvD6p1HKUhUJJ1U5ptJ3JNIqT13wD4pwsvwyhk6IBzlFUrKUiKWZU9oTJ6ly6/wA7DVybnUzWVp5kSTUHeB3RxZ0I6aWBGNHQ2V8pOSFqj8mOWLAjLBiNjWqVXUeeh3IPtxnGfkaoVE1UXNOvG5H0bARA7MQEAAgaNvA4sbHgbBskfNXHOW6+UfRXplCdjuj/AKD7NsbWI6gYGZxIogdWOv2LIT4lz7sfTvF0pNQqCsgqUwpLKRqkATEdT4eeKv5k+R+qUD5dgz6RrosYAMC1Jz0GwD3O5bG6jxfFN/nv+e5SemQGJkkSSdyTuScE+CcsNWOppFP4t6vLzw0cD+THMkjt6DqFgaWXcjqehHkMPWU5SqKB3Y9eJO30KKurKtymQKNoI7ymPd/icXplK9elwbLHLqTUFOmDC6ii/WYKCCxA6C/UAxGFHi/KZRxVjcQ1uo294/8AjiyeA1RTyNJmsqUtR9Sgk/AYdRonJ8tIovO5im2bcVNROlj9IYY1XgljsAVpKBptGo9QcPHMOQQcKXt87WAZV1lFQTIDqusrqKqp6sSb+NjHyecDSvw3tMwgL5urUzD7zLudJDC47qrtjpxb5OkKKtGGRBCU6rMezaZ7SiW1KjgSBKEbTjU+qDlaUqrS0Uxm+CVFptVo1RoqAEoNVNmRi0BkvqQ2bfqO7tgfRohDRgEOWIqBp1LA3URIAXXLXJi0YeeY+W2yx1CnWplmdhqUslKHJQJUpElpDMSCWuRCgTCRxTPOWKklQjWMWLKYMNYSCANgQb+GNe6EjbV2ScvzJ/m/Ya1ljKi5QNM6nltO4BBixjUDeH35MeJV1yhp1lWpTquWWnUF9JABn1kEwfHFXcK5er5iHWk9WmrQQCAWHUKT4eP+BZ3IXAq1DN62ovQy9SFVajBpcAmSATpLCQCSZK73AwrbekPHRZuWzjUFHaEtRNg7GWpTsHJuydNZuPrSO8DBbEemQRBuDuCN8Q8m5pVDRN6ZGqgbyAPSpE9dNip3KkiO4SX6BfmV9yLwwlOIZtIhXSnVB8Xl1cn+b2IwZrnADMnTxSg0+nl6qesyj+8CmfjgzWqS0eGMg5Oz9l/gj0j2dcj6tcSPKogAI3+tTCkAD+Lbxx14iZNJftVBPloBqT70Ue3HHjNJmok0xNWmRUpiw1MhnRJBgOJpk+DnGU661aquplBSDKRs3bEEH1haXufBYsfUJKMe41DYzVjCHpxhx5OMnBMZGMx5OMxgCKOPV/5V/ePxGPf3xV/5Zvh+XGYzFNE7ZsOZK/8ALN7l/LjYczZj+VP3U/LjzGYAbZsOaMx/Kf1U/Ljb99FcfX/qL+XHuMwA2zYc2V/tL90Yr7nDilWtVqoxBVnRgIEauzOpvERSDrH+/jMZhMi0dHh35n8mMXLHMrUqelEpq3U6SSx8SdV8C6nNWY4fm3al2fYZxy7JpslaAGKiZAcQTvfw6+YzBa8tiw+Khry3O9ZhMUz/ADT+bEkc41vs0/ut+bGYzBJnDOc2VX0JpQywYwGFkOr7W2oKI8CcSm50qjdKc/zvzYzGY1Bl2X51NDzxU+wn9b9uNG57frSQ+04zGYDABuZvlCcZap9Ckxa5sfG4xMqcxKeXSWearZKDbcuuk7AD62PcZhJPRbCvOvmgtyZzDQ+Y5ZKZbSlFFkiLqoB+ODo4sh+sPc37MZjMMuhOemzb90aZkFhHUaTf4YWOK8hcMrsXKdkx3NHUkzvKgab2kxNhe2MxmMLxTC/C+EZOgi06ShVUQBDfiMSs5laFWm1MmAdiAZVgQVdZHpKwDA9CBjMZjIJ7wriK1KQZiA4LI4AMa0Yo+m3o6lJHlGM4pBplkPfT6RP0lvExYMJQ+THGYzGfQaL8wsc38VSlmuHVhddb7D7dCoq/Fxhk4ftqY3O+9sZjMIn5mWzRSjH5f2wirL0OFflbitJhWRCxNOvUUhh6KgjswIAGkUykdfG84zGYbuSS8j+gxrWHjjoHGMxmGFM1jxx4XHjj3GYADXtl8fgcZjMZgmP/2Q==" id="121" name="Shape 121"/>
          <p:cNvSpPr/>
          <p:nvPr/>
        </p:nvSpPr>
        <p:spPr>
          <a:xfrm>
            <a:off x="168275" y="-144463"/>
            <a:ext cx="304800" cy="30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Shape 122"/>
          <p:cNvSpPr txBox="1"/>
          <p:nvPr/>
        </p:nvSpPr>
        <p:spPr>
          <a:xfrm>
            <a:off x="4143371" y="1428736"/>
            <a:ext cx="4000500" cy="3693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800">
                <a:solidFill>
                  <a:schemeClr val="dk1"/>
                </a:solidFill>
                <a:latin typeface="Arial"/>
                <a:ea typeface="Arial"/>
                <a:cs typeface="Arial"/>
                <a:sym typeface="Arial"/>
              </a:rPr>
              <a:t>WIFI, Modem chip, LCD, Touch ....</a:t>
            </a:r>
          </a:p>
        </p:txBody>
      </p:sp>
      <p:sp>
        <p:nvSpPr>
          <p:cNvPr id="123" name="Shape 123"/>
          <p:cNvSpPr/>
          <p:nvPr/>
        </p:nvSpPr>
        <p:spPr>
          <a:xfrm rot="5400000">
            <a:off x="4072051" y="2571743"/>
            <a:ext cx="785700" cy="785700"/>
          </a:xfrm>
          <a:prstGeom prst="bentArrow">
            <a:avLst>
              <a:gd fmla="val 25000" name="adj1"/>
              <a:gd fmla="val 25000" name="adj2"/>
              <a:gd fmla="val 25000" name="adj3"/>
              <a:gd fmla="val 43750" name="adj4"/>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4" name="Shape 124"/>
          <p:cNvSpPr/>
          <p:nvPr/>
        </p:nvSpPr>
        <p:spPr>
          <a:xfrm rot="-5400000">
            <a:off x="2250317" y="3036046"/>
            <a:ext cx="1143000" cy="2071800"/>
          </a:xfrm>
          <a:prstGeom prst="bentArrow">
            <a:avLst>
              <a:gd fmla="val 25000" name="adj1"/>
              <a:gd fmla="val 25000" name="adj2"/>
              <a:gd fmla="val 25000" name="adj3"/>
              <a:gd fmla="val 43750" name="adj4"/>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 name="Shape 125"/>
          <p:cNvSpPr txBox="1"/>
          <p:nvPr/>
        </p:nvSpPr>
        <p:spPr>
          <a:xfrm>
            <a:off x="142843" y="4786321"/>
            <a:ext cx="4000500" cy="923400"/>
          </a:xfrm>
          <a:prstGeom prst="rect">
            <a:avLst/>
          </a:prstGeom>
          <a:noFill/>
          <a:ln>
            <a:noFill/>
          </a:ln>
        </p:spPr>
        <p:txBody>
          <a:bodyPr anchorCtr="0" anchor="t" bIns="45700" lIns="91425" rIns="91425" tIns="45700">
            <a:noAutofit/>
          </a:bodyPr>
          <a:lstStyle/>
          <a:p>
            <a:pPr indent="-285750" lvl="0" marL="285750" marR="0" rtl="0" algn="l">
              <a:spcBef>
                <a:spcPts val="0"/>
              </a:spcBef>
              <a:spcAft>
                <a:spcPts val="0"/>
              </a:spcAft>
              <a:buClr>
                <a:schemeClr val="dk1"/>
              </a:buClr>
              <a:buSzPct val="100000"/>
              <a:buFont typeface="Arial"/>
              <a:buChar char="-"/>
            </a:pPr>
            <a:r>
              <a:rPr lang="en-US" sz="1800">
                <a:solidFill>
                  <a:schemeClr val="dk1"/>
                </a:solidFill>
                <a:latin typeface="Arial"/>
                <a:ea typeface="Arial"/>
                <a:cs typeface="Arial"/>
                <a:sym typeface="Arial"/>
              </a:rPr>
              <a:t>Power Rail Check</a:t>
            </a:r>
          </a:p>
          <a:p>
            <a:pPr indent="-285750" lvl="0" marL="285750" marR="0" rtl="0" algn="l">
              <a:spcBef>
                <a:spcPts val="0"/>
              </a:spcBef>
              <a:spcAft>
                <a:spcPts val="0"/>
              </a:spcAft>
              <a:buClr>
                <a:schemeClr val="dk1"/>
              </a:buClr>
              <a:buSzPct val="100000"/>
              <a:buFont typeface="Arial"/>
              <a:buChar char="-"/>
            </a:pPr>
            <a:r>
              <a:rPr lang="en-US" sz="1800">
                <a:solidFill>
                  <a:schemeClr val="dk1"/>
                </a:solidFill>
                <a:latin typeface="Arial"/>
                <a:ea typeface="Arial"/>
                <a:cs typeface="Arial"/>
                <a:sym typeface="Arial"/>
              </a:rPr>
              <a:t>Total Current Check</a:t>
            </a:r>
          </a:p>
          <a:p>
            <a:pPr indent="-285750" lvl="0" marL="285750" marR="0" rtl="0" algn="l">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126" name="Shape 126"/>
          <p:cNvPicPr preferRelativeResize="0"/>
          <p:nvPr/>
        </p:nvPicPr>
        <p:blipFill rotWithShape="1">
          <a:blip r:embed="rId4">
            <a:alphaModFix/>
          </a:blip>
          <a:srcRect b="0" l="0" r="0" t="0"/>
          <a:stretch/>
        </p:blipFill>
        <p:spPr>
          <a:xfrm>
            <a:off x="6572264" y="3929066"/>
            <a:ext cx="2357400" cy="1955700"/>
          </a:xfrm>
          <a:prstGeom prst="rect">
            <a:avLst/>
          </a:prstGeom>
          <a:noFill/>
          <a:ln>
            <a:noFill/>
          </a:ln>
        </p:spPr>
      </p:pic>
      <p:pic>
        <p:nvPicPr>
          <p:cNvPr descr="http://www.adafruit.com/adablog/wp-content/uploads/2012/08/uCurrent_Agilent34410a_600w.jpg" id="127" name="Shape 127"/>
          <p:cNvPicPr preferRelativeResize="0"/>
          <p:nvPr/>
        </p:nvPicPr>
        <p:blipFill rotWithShape="1">
          <a:blip r:embed="rId5">
            <a:alphaModFix/>
          </a:blip>
          <a:srcRect b="0" l="0" r="0" t="0"/>
          <a:stretch/>
        </p:blipFill>
        <p:spPr>
          <a:xfrm>
            <a:off x="4000496" y="3381375"/>
            <a:ext cx="2964600" cy="197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Linux CPU frequency subsystem manages CPU frequency scaling.</a:t>
            </a:r>
          </a:p>
          <a:p>
            <a:pPr indent="-342900" lvl="0" marL="342900" marR="0" rtl="0" algn="l">
              <a:spcBef>
                <a:spcPts val="48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434" name="Shape 434"/>
          <p:cNvSpPr/>
          <p:nvPr/>
        </p:nvSpPr>
        <p:spPr>
          <a:xfrm>
            <a:off x="1547663" y="2060848"/>
            <a:ext cx="4548005" cy="4392488"/>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1" lang="en-US" sz="1800">
                <a:solidFill>
                  <a:schemeClr val="dk1"/>
                </a:solidFill>
                <a:latin typeface="Arial"/>
                <a:ea typeface="Arial"/>
                <a:cs typeface="Arial"/>
                <a:sym typeface="Arial"/>
              </a:rPr>
              <a:t>CPU Frequency Subsystem</a:t>
            </a:r>
          </a:p>
        </p:txBody>
      </p:sp>
      <p:sp>
        <p:nvSpPr>
          <p:cNvPr id="435" name="Shape 435"/>
          <p:cNvSpPr txBox="1"/>
          <p:nvPr>
            <p:ph type="title"/>
          </p:nvPr>
        </p:nvSpPr>
        <p:spPr>
          <a:xfrm>
            <a:off x="457729" y="275166"/>
            <a:ext cx="7670270" cy="64974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CPU Frequency Subsystem</a:t>
            </a:r>
          </a:p>
        </p:txBody>
      </p:sp>
      <p:sp>
        <p:nvSpPr>
          <p:cNvPr id="436" name="Shape 436"/>
          <p:cNvSpPr/>
          <p:nvPr/>
        </p:nvSpPr>
        <p:spPr>
          <a:xfrm>
            <a:off x="2240800" y="2874825"/>
            <a:ext cx="3163241" cy="698190"/>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800">
                <a:solidFill>
                  <a:schemeClr val="dk1"/>
                </a:solidFill>
                <a:latin typeface="Arial"/>
                <a:ea typeface="Arial"/>
                <a:cs typeface="Arial"/>
                <a:sym typeface="Arial"/>
              </a:rPr>
              <a:t>Governor</a:t>
            </a:r>
          </a:p>
        </p:txBody>
      </p:sp>
      <p:sp>
        <p:nvSpPr>
          <p:cNvPr id="437" name="Shape 437"/>
          <p:cNvSpPr/>
          <p:nvPr/>
        </p:nvSpPr>
        <p:spPr>
          <a:xfrm>
            <a:off x="2272855" y="5467112"/>
            <a:ext cx="3163241" cy="698190"/>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800">
                <a:solidFill>
                  <a:schemeClr val="dk1"/>
                </a:solidFill>
                <a:latin typeface="Arial"/>
                <a:ea typeface="Arial"/>
                <a:cs typeface="Arial"/>
                <a:sym typeface="Arial"/>
              </a:rPr>
              <a:t>Platform Driver</a:t>
            </a:r>
          </a:p>
        </p:txBody>
      </p:sp>
      <p:sp>
        <p:nvSpPr>
          <p:cNvPr id="438" name="Shape 438"/>
          <p:cNvSpPr/>
          <p:nvPr/>
        </p:nvSpPr>
        <p:spPr>
          <a:xfrm>
            <a:off x="2408375" y="4149080"/>
            <a:ext cx="2739688" cy="698190"/>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800">
                <a:solidFill>
                  <a:schemeClr val="dk1"/>
                </a:solidFill>
                <a:latin typeface="Arial"/>
                <a:ea typeface="Arial"/>
                <a:cs typeface="Arial"/>
                <a:sym typeface="Arial"/>
              </a:rPr>
              <a:t>Core</a:t>
            </a:r>
          </a:p>
        </p:txBody>
      </p:sp>
      <p:sp>
        <p:nvSpPr>
          <p:cNvPr id="439" name="Shape 439"/>
          <p:cNvSpPr/>
          <p:nvPr/>
        </p:nvSpPr>
        <p:spPr>
          <a:xfrm>
            <a:off x="3707903" y="3574098"/>
            <a:ext cx="200218" cy="574980"/>
          </a:xfrm>
          <a:prstGeom prst="upDownArrow">
            <a:avLst>
              <a:gd fmla="val 50000" name="adj1"/>
              <a:gd fmla="val 50000" name="adj2"/>
            </a:avLst>
          </a:prstGeom>
          <a:solidFill>
            <a:schemeClr val="accent1"/>
          </a:solidFill>
          <a:ln cap="flat" cmpd="sng" w="25400">
            <a:solidFill>
              <a:srgbClr val="395E89"/>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0" name="Shape 440"/>
          <p:cNvSpPr txBox="1"/>
          <p:nvPr/>
        </p:nvSpPr>
        <p:spPr>
          <a:xfrm>
            <a:off x="6984514" y="3888071"/>
            <a:ext cx="1187885" cy="58867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dk1"/>
              </a:buClr>
              <a:buSzPct val="25000"/>
              <a:buFont typeface="Verdana"/>
              <a:buNone/>
            </a:pPr>
            <a:r>
              <a:rPr b="1" lang="en-US" sz="2400">
                <a:solidFill>
                  <a:schemeClr val="dk1"/>
                </a:solidFill>
                <a:latin typeface="Verdana"/>
                <a:ea typeface="Verdana"/>
                <a:cs typeface="Verdana"/>
                <a:sym typeface="Verdana"/>
              </a:rPr>
              <a:t>Sysfs</a:t>
            </a:r>
          </a:p>
        </p:txBody>
      </p:sp>
      <p:sp>
        <p:nvSpPr>
          <p:cNvPr id="441" name="Shape 441"/>
          <p:cNvSpPr/>
          <p:nvPr/>
        </p:nvSpPr>
        <p:spPr>
          <a:xfrm>
            <a:off x="6172723" y="4005064"/>
            <a:ext cx="775540" cy="354688"/>
          </a:xfrm>
          <a:prstGeom prst="leftRightArrow">
            <a:avLst>
              <a:gd fmla="val 50000" name="adj1"/>
              <a:gd fmla="val 50000" name="adj2"/>
            </a:avLst>
          </a:prstGeom>
          <a:solidFill>
            <a:schemeClr val="accent1"/>
          </a:solidFill>
          <a:ln cap="flat" cmpd="sng" w="25400">
            <a:solidFill>
              <a:srgbClr val="395E89"/>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2" name="Shape 442"/>
          <p:cNvSpPr/>
          <p:nvPr/>
        </p:nvSpPr>
        <p:spPr>
          <a:xfrm>
            <a:off x="3723710" y="4870242"/>
            <a:ext cx="200218" cy="574980"/>
          </a:xfrm>
          <a:prstGeom prst="upDownArrow">
            <a:avLst>
              <a:gd fmla="val 50000" name="adj1"/>
              <a:gd fmla="val 50000" name="adj2"/>
            </a:avLst>
          </a:prstGeom>
          <a:solidFill>
            <a:schemeClr val="accent1"/>
          </a:solidFill>
          <a:ln cap="flat" cmpd="sng" w="25400">
            <a:solidFill>
              <a:srgbClr val="395E89"/>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CPU Frequency Subsystem</a:t>
            </a:r>
          </a:p>
        </p:txBody>
      </p:sp>
      <p:sp>
        <p:nvSpPr>
          <p:cNvPr id="448" name="Shape 448"/>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Comprise three parts</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Governor</a:t>
            </a:r>
          </a:p>
          <a:p>
            <a:pPr indent="-228600" lvl="2" marL="1143000" marR="0" rtl="0" algn="l">
              <a:spcBef>
                <a:spcPts val="40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Implemented CPU frequency scaling policy</a:t>
            </a:r>
          </a:p>
          <a:p>
            <a:pPr indent="-228600" lvl="2" marL="1143000" marR="0" rtl="0" algn="l">
              <a:spcBef>
                <a:spcPts val="40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Governors in Linux Kernel</a:t>
            </a:r>
          </a:p>
          <a:p>
            <a:pPr indent="-228600" lvl="3" marL="1600200" marR="0" rtl="0" algn="l">
              <a:spcBef>
                <a:spcPts val="36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Performance, Powersave, Userspace, Ondemand, Conservative, Interactive</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Core</a:t>
            </a:r>
          </a:p>
          <a:p>
            <a:pPr indent="-228600" lvl="2" marL="1143000" marR="0" rtl="0" algn="l">
              <a:spcBef>
                <a:spcPts val="40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Provide generic interface for governor and platform driver to communicate with each other</a:t>
            </a:r>
          </a:p>
          <a:p>
            <a:pPr indent="0" lvl="0" marL="457200" marR="0" rtl="0" algn="l">
              <a:spcBef>
                <a:spcPts val="400"/>
              </a:spcBef>
              <a:spcAft>
                <a:spcPts val="0"/>
              </a:spcAft>
              <a:buNone/>
            </a:pPr>
            <a:r>
              <a:t/>
            </a:r>
            <a:endParaRP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Platform driver</a:t>
            </a:r>
          </a:p>
          <a:p>
            <a:pPr indent="-228600" lvl="2" marL="1143000" marR="0" rtl="0" algn="l">
              <a:spcBef>
                <a:spcPts val="40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SoC-chip specific cpu frequency scaling driver</a:t>
            </a:r>
          </a:p>
          <a:p>
            <a:pPr indent="-228600" lvl="3" marL="1600200" marR="0" rtl="0" algn="l">
              <a:spcBef>
                <a:spcPts val="36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Thermal throttle, DVFS, and so on</a:t>
            </a:r>
          </a:p>
          <a:p>
            <a:pPr indent="-228600" lvl="2" marL="1143000" marR="0" rtl="0" algn="l">
              <a:spcBef>
                <a:spcPts val="400"/>
              </a:spcBef>
              <a:spcAft>
                <a:spcPts val="0"/>
              </a:spcAft>
              <a:buClr>
                <a:schemeClr val="dk1"/>
              </a:buClr>
              <a:buSzPct val="100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Governors In Linux Kernel</a:t>
            </a:r>
          </a:p>
        </p:txBody>
      </p:sp>
      <p:sp>
        <p:nvSpPr>
          <p:cNvPr id="454" name="Shape 454"/>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Powersave governor</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Set frequency statically to lowest available frequency.</a:t>
            </a:r>
          </a:p>
          <a:p>
            <a:pPr indent="-342900" lvl="0" marL="342900" marR="0" rtl="0" algn="l">
              <a:spcBef>
                <a:spcPts val="48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Performance governor</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Set frequency statically to highest available frequency.</a:t>
            </a:r>
          </a:p>
          <a:p>
            <a:pPr indent="-342900" lvl="0" marL="342900" marR="0" rtl="0" algn="l">
              <a:spcBef>
                <a:spcPts val="48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Userspace governor</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Set frequency manually.</a:t>
            </a:r>
          </a:p>
          <a:p>
            <a:pPr indent="-342900" lvl="0" marL="342900" marR="0" rtl="0" algn="l">
              <a:spcBef>
                <a:spcPts val="48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Ondemand governor</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Scale frequency based on CPU utilization.</a:t>
            </a:r>
          </a:p>
          <a:p>
            <a:pPr indent="-342900" lvl="0" marL="342900" marR="0" rtl="0" algn="l">
              <a:spcBef>
                <a:spcPts val="48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Interactive governor</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More responsive to interactive workloads.</a:t>
            </a:r>
          </a:p>
          <a:p>
            <a:pPr indent="-342900" lvl="0" marL="342900" marR="0" rtl="0" algn="l">
              <a:spcBef>
                <a:spcPts val="48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Governors In Linux Kernel</a:t>
            </a:r>
          </a:p>
        </p:txBody>
      </p:sp>
      <p:sp>
        <p:nvSpPr>
          <p:cNvPr id="461" name="Shape 461"/>
          <p:cNvSpPr txBox="1"/>
          <p:nvPr>
            <p:ph idx="1" type="body"/>
          </p:nvPr>
        </p:nvSpPr>
        <p:spPr>
          <a:xfrm>
            <a:off x="457200" y="1071562"/>
            <a:ext cx="8229600" cy="5054700"/>
          </a:xfrm>
          <a:prstGeom prst="rect">
            <a:avLst/>
          </a:prstGeom>
        </p:spPr>
        <p:txBody>
          <a:bodyPr anchorCtr="0" anchor="t" bIns="91425" lIns="91425" rIns="91425" tIns="91425">
            <a:noAutofit/>
          </a:bodyPr>
          <a:lstStyle/>
          <a:p>
            <a:pPr lvl="0" rtl="0">
              <a:spcBef>
                <a:spcPts val="0"/>
              </a:spcBef>
              <a:buNone/>
            </a:pPr>
            <a:r>
              <a:t/>
            </a:r>
            <a:endParaRPr/>
          </a:p>
        </p:txBody>
      </p:sp>
      <p:pic>
        <p:nvPicPr>
          <p:cNvPr id="462" name="Shape 462"/>
          <p:cNvPicPr preferRelativeResize="0"/>
          <p:nvPr/>
        </p:nvPicPr>
        <p:blipFill>
          <a:blip r:embed="rId3">
            <a:alphaModFix/>
          </a:blip>
          <a:stretch>
            <a:fillRect/>
          </a:stretch>
        </p:blipFill>
        <p:spPr>
          <a:xfrm>
            <a:off x="1672175" y="1257412"/>
            <a:ext cx="5593200" cy="4683025"/>
          </a:xfrm>
          <a:prstGeom prst="rect">
            <a:avLst/>
          </a:prstGeom>
          <a:noFill/>
          <a:ln>
            <a:noFill/>
          </a:ln>
        </p:spPr>
      </p:pic>
      <p:sp>
        <p:nvSpPr>
          <p:cNvPr id="463" name="Shape 463"/>
          <p:cNvSpPr txBox="1"/>
          <p:nvPr/>
        </p:nvSpPr>
        <p:spPr>
          <a:xfrm>
            <a:off x="162600" y="5849375"/>
            <a:ext cx="8818800" cy="497700"/>
          </a:xfrm>
          <a:prstGeom prst="rect">
            <a:avLst/>
          </a:prstGeom>
          <a:noFill/>
          <a:ln>
            <a:noFill/>
          </a:ln>
        </p:spPr>
        <p:txBody>
          <a:bodyPr anchorCtr="0" anchor="ctr" bIns="91425" lIns="91425" rIns="91425" tIns="91425">
            <a:noAutofit/>
          </a:bodyPr>
          <a:lstStyle/>
          <a:p>
            <a:pPr indent="-190500" lvl="0" marL="342900" rtl="0">
              <a:spcBef>
                <a:spcPts val="480"/>
              </a:spcBef>
              <a:buNone/>
            </a:pPr>
            <a:r>
              <a:rPr lang="en-US" sz="1200">
                <a:solidFill>
                  <a:schemeClr val="dk1"/>
                </a:solidFill>
              </a:rPr>
              <a:t>"CPUFreq and The Scheduler Revolution in CPU Power Management", Rafael J. Wysocki</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DVFS in Linux (cpufreq)</a:t>
            </a:r>
          </a:p>
        </p:txBody>
      </p:sp>
      <p:sp>
        <p:nvSpPr>
          <p:cNvPr id="470" name="Shape 470"/>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sp>
        <p:nvSpPr>
          <p:cNvPr id="471" name="Shape 471"/>
          <p:cNvSpPr txBox="1"/>
          <p:nvPr/>
        </p:nvSpPr>
        <p:spPr>
          <a:xfrm>
            <a:off x="348375" y="6269200"/>
            <a:ext cx="6987300" cy="373800"/>
          </a:xfrm>
          <a:prstGeom prst="rect">
            <a:avLst/>
          </a:prstGeom>
          <a:noFill/>
          <a:ln>
            <a:noFill/>
          </a:ln>
        </p:spPr>
        <p:txBody>
          <a:bodyPr anchorCtr="0" anchor="ctr" bIns="91425" lIns="91425" rIns="91425" tIns="91425">
            <a:noAutofit/>
          </a:bodyPr>
          <a:lstStyle/>
          <a:p>
            <a:pPr lvl="0" rtl="0">
              <a:spcBef>
                <a:spcPts val="0"/>
              </a:spcBef>
              <a:buNone/>
            </a:pPr>
            <a:r>
              <a:rPr lang="en-US"/>
              <a:t>"</a:t>
            </a:r>
            <a:r>
              <a:rPr lang="en-US"/>
              <a:t>EAS Update", </a:t>
            </a:r>
            <a:r>
              <a:rPr lang="en-US"/>
              <a:t>Amit Kucheria et. ,al. ARM</a:t>
            </a:r>
          </a:p>
        </p:txBody>
      </p:sp>
      <p:pic>
        <p:nvPicPr>
          <p:cNvPr id="472" name="Shape 472"/>
          <p:cNvPicPr preferRelativeResize="0"/>
          <p:nvPr/>
        </p:nvPicPr>
        <p:blipFill>
          <a:blip r:embed="rId3">
            <a:alphaModFix/>
          </a:blip>
          <a:stretch>
            <a:fillRect/>
          </a:stretch>
        </p:blipFill>
        <p:spPr>
          <a:xfrm>
            <a:off x="376237" y="1371600"/>
            <a:ext cx="8391525" cy="4114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Ex) </a:t>
            </a:r>
            <a:r>
              <a:rPr b="1" i="0" lang="en-US" sz="3200" u="none" cap="none" strike="noStrike">
                <a:solidFill>
                  <a:srgbClr val="FF0000"/>
                </a:solidFill>
                <a:latin typeface="Arial"/>
                <a:ea typeface="Arial"/>
                <a:cs typeface="Arial"/>
                <a:sym typeface="Arial"/>
              </a:rPr>
              <a:t>Interactive Governor</a:t>
            </a:r>
          </a:p>
        </p:txBody>
      </p:sp>
      <p:sp>
        <p:nvSpPr>
          <p:cNvPr id="478" name="Shape 478"/>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1" i="0" lang="en-US" sz="2400" u="sng" cap="none" strike="noStrike">
                <a:solidFill>
                  <a:schemeClr val="dk1"/>
                </a:solidFill>
                <a:latin typeface="Arial"/>
                <a:ea typeface="Arial"/>
                <a:cs typeface="Arial"/>
                <a:sym typeface="Arial"/>
              </a:rPr>
              <a:t>Interactive </a:t>
            </a:r>
          </a:p>
          <a:p>
            <a:pPr indent="0" lvl="0" marL="0" marR="0" rtl="0" algn="l">
              <a:spcBef>
                <a:spcPts val="0"/>
              </a:spcBef>
              <a:spcAft>
                <a:spcPts val="0"/>
              </a:spcAft>
              <a:buNone/>
            </a:pPr>
            <a:r>
              <a:t/>
            </a:r>
            <a:endParaRPr u="sng"/>
          </a:p>
        </p:txBody>
      </p:sp>
      <p:sp>
        <p:nvSpPr>
          <p:cNvPr id="479" name="Shape 479"/>
          <p:cNvSpPr/>
          <p:nvPr/>
        </p:nvSpPr>
        <p:spPr>
          <a:xfrm>
            <a:off x="4211960" y="1484783"/>
            <a:ext cx="4464496" cy="4752527"/>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480" name="Shape 480"/>
          <p:cNvCxnSpPr/>
          <p:nvPr/>
        </p:nvCxnSpPr>
        <p:spPr>
          <a:xfrm>
            <a:off x="4644007" y="4437112"/>
            <a:ext cx="3528391" cy="0"/>
          </a:xfrm>
          <a:prstGeom prst="straightConnector1">
            <a:avLst/>
          </a:prstGeom>
          <a:noFill/>
          <a:ln cap="flat" cmpd="sng" w="25400">
            <a:solidFill>
              <a:schemeClr val="dk1"/>
            </a:solidFill>
            <a:prstDash val="solid"/>
            <a:round/>
            <a:headEnd len="med" w="med" type="none"/>
            <a:tailEnd len="med" w="med" type="none"/>
          </a:ln>
          <a:effectLst>
            <a:outerShdw blurRad="39999" rotWithShape="0" dir="5400000" dist="20000">
              <a:srgbClr val="000000">
                <a:alpha val="37647"/>
              </a:srgbClr>
            </a:outerShdw>
          </a:effectLst>
        </p:spPr>
      </p:cxnSp>
      <p:cxnSp>
        <p:nvCxnSpPr>
          <p:cNvPr id="481" name="Shape 481"/>
          <p:cNvCxnSpPr/>
          <p:nvPr/>
        </p:nvCxnSpPr>
        <p:spPr>
          <a:xfrm rot="10800000">
            <a:off x="4644007" y="1916832"/>
            <a:ext cx="0" cy="2520279"/>
          </a:xfrm>
          <a:prstGeom prst="straightConnector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482" name="Shape 482"/>
          <p:cNvCxnSpPr/>
          <p:nvPr/>
        </p:nvCxnSpPr>
        <p:spPr>
          <a:xfrm>
            <a:off x="4716016" y="2204864"/>
            <a:ext cx="3096343" cy="0"/>
          </a:xfrm>
          <a:prstGeom prst="straightConnector1">
            <a:avLst/>
          </a:prstGeom>
          <a:noFill/>
          <a:ln cap="flat" cmpd="sng" w="25400">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483" name="Shape 483"/>
          <p:cNvCxnSpPr/>
          <p:nvPr/>
        </p:nvCxnSpPr>
        <p:spPr>
          <a:xfrm>
            <a:off x="4644007" y="2996951"/>
            <a:ext cx="3240359" cy="0"/>
          </a:xfrm>
          <a:prstGeom prst="straightConnector1">
            <a:avLst/>
          </a:prstGeom>
          <a:noFill/>
          <a:ln cap="flat" cmpd="sng" w="25400">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sp>
        <p:nvSpPr>
          <p:cNvPr id="484" name="Shape 484"/>
          <p:cNvSpPr txBox="1"/>
          <p:nvPr/>
        </p:nvSpPr>
        <p:spPr>
          <a:xfrm>
            <a:off x="4283967" y="2060848"/>
            <a:ext cx="1296143" cy="26160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100">
                <a:solidFill>
                  <a:schemeClr val="dk1"/>
                </a:solidFill>
                <a:latin typeface="Arial"/>
                <a:ea typeface="Arial"/>
                <a:cs typeface="Arial"/>
                <a:sym typeface="Arial"/>
              </a:rPr>
              <a:t>100</a:t>
            </a:r>
          </a:p>
        </p:txBody>
      </p:sp>
      <p:sp>
        <p:nvSpPr>
          <p:cNvPr id="485" name="Shape 485"/>
          <p:cNvSpPr txBox="1"/>
          <p:nvPr/>
        </p:nvSpPr>
        <p:spPr>
          <a:xfrm>
            <a:off x="4283967" y="2852935"/>
            <a:ext cx="1296143" cy="26160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100">
                <a:solidFill>
                  <a:schemeClr val="dk1"/>
                </a:solidFill>
                <a:latin typeface="Arial"/>
                <a:ea typeface="Arial"/>
                <a:cs typeface="Arial"/>
                <a:sym typeface="Arial"/>
              </a:rPr>
              <a:t>85</a:t>
            </a:r>
          </a:p>
        </p:txBody>
      </p:sp>
      <p:sp>
        <p:nvSpPr>
          <p:cNvPr id="486" name="Shape 486"/>
          <p:cNvSpPr/>
          <p:nvPr/>
        </p:nvSpPr>
        <p:spPr>
          <a:xfrm>
            <a:off x="4860032" y="2564903"/>
            <a:ext cx="216023" cy="1872207"/>
          </a:xfrm>
          <a:prstGeom prst="rect">
            <a:avLst/>
          </a:prstGeom>
          <a:solidFill>
            <a:srgbClr val="D8D8D8"/>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7" name="Shape 487"/>
          <p:cNvSpPr/>
          <p:nvPr/>
        </p:nvSpPr>
        <p:spPr>
          <a:xfrm>
            <a:off x="6948264" y="3212975"/>
            <a:ext cx="144016" cy="1224135"/>
          </a:xfrm>
          <a:prstGeom prst="rect">
            <a:avLst/>
          </a:prstGeom>
          <a:solidFill>
            <a:srgbClr val="D8D8D8"/>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8" name="Shape 488"/>
          <p:cNvSpPr txBox="1"/>
          <p:nvPr/>
        </p:nvSpPr>
        <p:spPr>
          <a:xfrm>
            <a:off x="7151957" y="2780927"/>
            <a:ext cx="1668514" cy="26160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100">
                <a:solidFill>
                  <a:schemeClr val="dk1"/>
                </a:solidFill>
                <a:latin typeface="Arial"/>
                <a:ea typeface="Arial"/>
                <a:cs typeface="Arial"/>
                <a:sym typeface="Arial"/>
              </a:rPr>
              <a:t>go_hispeed_load</a:t>
            </a:r>
          </a:p>
        </p:txBody>
      </p:sp>
      <p:sp>
        <p:nvSpPr>
          <p:cNvPr id="489" name="Shape 489"/>
          <p:cNvSpPr/>
          <p:nvPr/>
        </p:nvSpPr>
        <p:spPr>
          <a:xfrm>
            <a:off x="4355976" y="4725144"/>
            <a:ext cx="2736303" cy="504056"/>
          </a:xfrm>
          <a:prstGeom prst="wedgeRoundRectCallout">
            <a:avLst>
              <a:gd fmla="val -27494" name="adj1"/>
              <a:gd fmla="val -117136" name="adj2"/>
              <a:gd fmla="val 16667" name="adj3"/>
            </a:avLst>
          </a:prstGeom>
          <a:solidFill>
            <a:srgbClr val="C5D8F1"/>
          </a:solidFill>
          <a:ln cap="flat" cmpd="sng" w="19050">
            <a:solidFill>
              <a:srgbClr val="041219"/>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SzPct val="25000"/>
              <a:buNone/>
            </a:pPr>
            <a:r>
              <a:rPr b="1" lang="en-US" sz="1200" u="sng">
                <a:solidFill>
                  <a:schemeClr val="dk1"/>
                </a:solidFill>
                <a:latin typeface="Verdana"/>
                <a:ea typeface="Verdana"/>
                <a:cs typeface="Verdana"/>
                <a:sym typeface="Verdana"/>
              </a:rPr>
              <a:t>cpufreq_interactive_up_task</a:t>
            </a:r>
          </a:p>
          <a:p>
            <a:pPr indent="0" lvl="0" marL="0" marR="0" rtl="0" algn="l">
              <a:spcBef>
                <a:spcPts val="0"/>
              </a:spcBef>
              <a:spcAft>
                <a:spcPts val="0"/>
              </a:spcAft>
              <a:buSzPct val="25000"/>
              <a:buNone/>
            </a:pPr>
            <a:r>
              <a:rPr b="1" lang="en-US" sz="1200" u="sng">
                <a:solidFill>
                  <a:schemeClr val="dk1"/>
                </a:solidFill>
                <a:latin typeface="Verdana"/>
                <a:ea typeface="Verdana"/>
                <a:cs typeface="Verdana"/>
                <a:sym typeface="Verdana"/>
              </a:rPr>
              <a:t>Set frequency to maximum</a:t>
            </a:r>
          </a:p>
        </p:txBody>
      </p:sp>
      <p:sp>
        <p:nvSpPr>
          <p:cNvPr id="490" name="Shape 490"/>
          <p:cNvSpPr/>
          <p:nvPr/>
        </p:nvSpPr>
        <p:spPr>
          <a:xfrm>
            <a:off x="5364100" y="5301202"/>
            <a:ext cx="3024300" cy="567300"/>
          </a:xfrm>
          <a:prstGeom prst="wedgeRoundRectCallout">
            <a:avLst>
              <a:gd fmla="val 6712" name="adj1"/>
              <a:gd fmla="val -156236" name="adj2"/>
              <a:gd fmla="val 16667" name="adj3"/>
            </a:avLst>
          </a:prstGeom>
          <a:solidFill>
            <a:srgbClr val="C5D8F1"/>
          </a:solidFill>
          <a:ln cap="flat" cmpd="sng" w="19050">
            <a:solidFill>
              <a:srgbClr val="041219"/>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SzPct val="25000"/>
              <a:buNone/>
            </a:pPr>
            <a:r>
              <a:rPr b="1" lang="en-US" sz="1200" u="sng">
                <a:solidFill>
                  <a:srgbClr val="000000"/>
                </a:solidFill>
                <a:latin typeface="Verdana"/>
                <a:ea typeface="Verdana"/>
                <a:cs typeface="Verdana"/>
                <a:sym typeface="Verdana"/>
              </a:rPr>
              <a:t>cpufreq_interactive_freq_down</a:t>
            </a:r>
          </a:p>
          <a:p>
            <a:pPr indent="0" lvl="0" marL="0" marR="0" rtl="0" algn="l">
              <a:spcBef>
                <a:spcPts val="0"/>
              </a:spcBef>
              <a:spcAft>
                <a:spcPts val="0"/>
              </a:spcAft>
              <a:buSzPct val="25000"/>
              <a:buNone/>
            </a:pPr>
            <a:r>
              <a:rPr b="1" lang="en-US" sz="1200" u="sng">
                <a:solidFill>
                  <a:srgbClr val="000000"/>
                </a:solidFill>
                <a:latin typeface="Verdana"/>
                <a:ea typeface="Verdana"/>
                <a:cs typeface="Verdana"/>
                <a:sym typeface="Verdana"/>
              </a:rPr>
              <a:t>Set frequency</a:t>
            </a:r>
          </a:p>
          <a:p>
            <a:pPr indent="0" lvl="0" marL="0" marR="0" rtl="0" algn="l">
              <a:spcBef>
                <a:spcPts val="0"/>
              </a:spcBef>
              <a:spcAft>
                <a:spcPts val="0"/>
              </a:spcAft>
              <a:buSzPct val="25000"/>
              <a:buNone/>
            </a:pPr>
            <a:r>
              <a:rPr b="1" lang="en-US" sz="1200" u="sng">
                <a:solidFill>
                  <a:srgbClr val="000000"/>
                </a:solidFill>
                <a:latin typeface="Verdana"/>
                <a:ea typeface="Verdana"/>
                <a:cs typeface="Verdana"/>
                <a:sym typeface="Verdana"/>
              </a:rPr>
              <a:t>  </a:t>
            </a:r>
          </a:p>
          <a:p>
            <a:pPr indent="0" lvl="0" marL="0" marR="0" rtl="0" algn="l">
              <a:spcBef>
                <a:spcPts val="0"/>
              </a:spcBef>
              <a:spcAft>
                <a:spcPts val="0"/>
              </a:spcAft>
              <a:buNone/>
            </a:pPr>
            <a:r>
              <a:t/>
            </a:r>
            <a:endParaRPr b="1" sz="1200" u="sng">
              <a:solidFill>
                <a:srgbClr val="000000"/>
              </a:solidFill>
              <a:latin typeface="Verdana"/>
              <a:ea typeface="Verdana"/>
              <a:cs typeface="Verdana"/>
              <a:sym typeface="Verdana"/>
            </a:endParaRPr>
          </a:p>
        </p:txBody>
      </p:sp>
      <p:sp>
        <p:nvSpPr>
          <p:cNvPr id="491" name="Shape 491"/>
          <p:cNvSpPr txBox="1"/>
          <p:nvPr/>
        </p:nvSpPr>
        <p:spPr>
          <a:xfrm>
            <a:off x="5004048" y="6237312"/>
            <a:ext cx="2160240" cy="36933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800">
                <a:solidFill>
                  <a:schemeClr val="dk1"/>
                </a:solidFill>
                <a:latin typeface="Arial Black"/>
                <a:ea typeface="Arial Black"/>
                <a:cs typeface="Arial Black"/>
                <a:sym typeface="Arial Black"/>
              </a:rPr>
              <a:t>Interactive</a:t>
            </a:r>
          </a:p>
        </p:txBody>
      </p:sp>
      <p:sp>
        <p:nvSpPr>
          <p:cNvPr id="492" name="Shape 492"/>
          <p:cNvSpPr/>
          <p:nvPr/>
        </p:nvSpPr>
        <p:spPr>
          <a:xfrm>
            <a:off x="1475655" y="2204864"/>
            <a:ext cx="1728191" cy="809626"/>
          </a:xfrm>
          <a:prstGeom prst="rect">
            <a:avLst/>
          </a:prstGeom>
          <a:solidFill>
            <a:schemeClr val="accent1"/>
          </a:solidFill>
          <a:ln cap="flat" cmpd="sng" w="25400">
            <a:solidFill>
              <a:srgbClr val="395E89"/>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800">
                <a:solidFill>
                  <a:schemeClr val="lt1"/>
                </a:solidFill>
                <a:latin typeface="Arial"/>
                <a:ea typeface="Arial"/>
                <a:cs typeface="Arial"/>
                <a:sym typeface="Arial"/>
              </a:rPr>
              <a:t>interactive</a:t>
            </a:r>
          </a:p>
          <a:p>
            <a:pPr indent="0" lvl="0" marL="0" marR="0" rtl="0" algn="ctr">
              <a:spcBef>
                <a:spcPts val="0"/>
              </a:spcBef>
              <a:spcAft>
                <a:spcPts val="0"/>
              </a:spcAft>
              <a:buSzPct val="25000"/>
              <a:buNone/>
            </a:pPr>
            <a:r>
              <a:rPr b="1" lang="en-US" sz="1800">
                <a:solidFill>
                  <a:schemeClr val="lt1"/>
                </a:solidFill>
                <a:latin typeface="Arial"/>
                <a:ea typeface="Arial"/>
                <a:cs typeface="Arial"/>
                <a:sym typeface="Arial"/>
              </a:rPr>
              <a:t>timer</a:t>
            </a:r>
          </a:p>
        </p:txBody>
      </p:sp>
      <p:sp>
        <p:nvSpPr>
          <p:cNvPr id="493" name="Shape 493"/>
          <p:cNvSpPr/>
          <p:nvPr/>
        </p:nvSpPr>
        <p:spPr>
          <a:xfrm>
            <a:off x="251519" y="4005064"/>
            <a:ext cx="1944216" cy="809626"/>
          </a:xfrm>
          <a:prstGeom prst="rect">
            <a:avLst/>
          </a:prstGeom>
          <a:solidFill>
            <a:schemeClr val="accent1"/>
          </a:solidFill>
          <a:ln cap="flat" cmpd="sng" w="25400">
            <a:solidFill>
              <a:srgbClr val="395E89"/>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800">
                <a:solidFill>
                  <a:schemeClr val="lt1"/>
                </a:solidFill>
                <a:latin typeface="Arial"/>
                <a:ea typeface="Arial"/>
                <a:cs typeface="Arial"/>
                <a:sym typeface="Arial"/>
              </a:rPr>
              <a:t>Touch screen input </a:t>
            </a:r>
          </a:p>
        </p:txBody>
      </p:sp>
      <p:cxnSp>
        <p:nvCxnSpPr>
          <p:cNvPr id="494" name="Shape 494"/>
          <p:cNvCxnSpPr>
            <a:endCxn id="492" idx="1"/>
          </p:cNvCxnSpPr>
          <p:nvPr/>
        </p:nvCxnSpPr>
        <p:spPr>
          <a:xfrm>
            <a:off x="1151355" y="2609677"/>
            <a:ext cx="324300" cy="0"/>
          </a:xfrm>
          <a:prstGeom prst="straightConnector1">
            <a:avLst/>
          </a:prstGeom>
          <a:noFill/>
          <a:ln cap="flat" cmpd="sng" w="19050">
            <a:solidFill>
              <a:srgbClr val="4A7DBA"/>
            </a:solidFill>
            <a:prstDash val="solid"/>
            <a:round/>
            <a:headEnd len="med" w="med" type="none"/>
            <a:tailEnd len="lg" w="lg" type="triangle"/>
          </a:ln>
        </p:spPr>
      </p:cxnSp>
      <p:sp>
        <p:nvSpPr>
          <p:cNvPr id="495" name="Shape 495"/>
          <p:cNvSpPr/>
          <p:nvPr/>
        </p:nvSpPr>
        <p:spPr>
          <a:xfrm>
            <a:off x="17764" y="2204864"/>
            <a:ext cx="1133474" cy="809626"/>
          </a:xfrm>
          <a:prstGeom prst="rect">
            <a:avLst/>
          </a:prstGeom>
          <a:solidFill>
            <a:schemeClr val="accent1"/>
          </a:solidFill>
          <a:ln cap="flat" cmpd="sng" w="25400">
            <a:solidFill>
              <a:srgbClr val="395E89"/>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800">
                <a:solidFill>
                  <a:schemeClr val="lt1"/>
                </a:solidFill>
                <a:latin typeface="Arial"/>
                <a:ea typeface="Arial"/>
                <a:cs typeface="Arial"/>
                <a:sym typeface="Arial"/>
              </a:rPr>
              <a:t>CPU </a:t>
            </a:r>
          </a:p>
          <a:p>
            <a:pPr indent="0" lvl="0" marL="0" marR="0" rtl="0" algn="ctr">
              <a:spcBef>
                <a:spcPts val="0"/>
              </a:spcBef>
              <a:spcAft>
                <a:spcPts val="0"/>
              </a:spcAft>
              <a:buSzPct val="25000"/>
              <a:buNone/>
            </a:pPr>
            <a:r>
              <a:rPr b="1" lang="en-US" sz="1800">
                <a:solidFill>
                  <a:schemeClr val="lt1"/>
                </a:solidFill>
                <a:latin typeface="Arial"/>
                <a:ea typeface="Arial"/>
                <a:cs typeface="Arial"/>
                <a:sym typeface="Arial"/>
              </a:rPr>
              <a:t>Idle</a:t>
            </a:r>
          </a:p>
        </p:txBody>
      </p:sp>
      <p:sp>
        <p:nvSpPr>
          <p:cNvPr id="496" name="Shape 496"/>
          <p:cNvSpPr/>
          <p:nvPr/>
        </p:nvSpPr>
        <p:spPr>
          <a:xfrm>
            <a:off x="3275856" y="2492896"/>
            <a:ext cx="864095" cy="432047"/>
          </a:xfrm>
          <a:prstGeom prst="stripedRightArrow">
            <a:avLst>
              <a:gd fmla="val 50000" name="adj1"/>
              <a:gd fmla="val 50000" name="adj2"/>
            </a:avLst>
          </a:prstGeom>
          <a:no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7" name="Shape 497"/>
          <p:cNvSpPr txBox="1"/>
          <p:nvPr/>
        </p:nvSpPr>
        <p:spPr>
          <a:xfrm>
            <a:off x="2483767" y="3933055"/>
            <a:ext cx="1656183" cy="52321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400" u="sng">
                <a:solidFill>
                  <a:schemeClr val="dk1"/>
                </a:solidFill>
                <a:latin typeface="Arial"/>
                <a:ea typeface="Arial"/>
                <a:cs typeface="Arial"/>
                <a:sym typeface="Arial"/>
              </a:rPr>
              <a:t>Direct Call</a:t>
            </a:r>
          </a:p>
          <a:p>
            <a:pPr indent="0" lvl="0" marL="0" marR="0" rtl="0" algn="l">
              <a:spcBef>
                <a:spcPts val="0"/>
              </a:spcBef>
              <a:spcAft>
                <a:spcPts val="0"/>
              </a:spcAft>
              <a:buSzPct val="25000"/>
              <a:buNone/>
            </a:pPr>
            <a:r>
              <a:rPr lang="en-US" sz="1400">
                <a:solidFill>
                  <a:schemeClr val="dk1"/>
                </a:solidFill>
                <a:latin typeface="Arial"/>
                <a:ea typeface="Arial"/>
                <a:cs typeface="Arial"/>
                <a:sym typeface="Arial"/>
              </a:rPr>
              <a:t>wake_up_process</a:t>
            </a:r>
          </a:p>
        </p:txBody>
      </p:sp>
      <p:cxnSp>
        <p:nvCxnSpPr>
          <p:cNvPr id="498" name="Shape 498"/>
          <p:cNvCxnSpPr>
            <a:stCxn id="493" idx="3"/>
            <a:endCxn id="489" idx="1"/>
          </p:cNvCxnSpPr>
          <p:nvPr/>
        </p:nvCxnSpPr>
        <p:spPr>
          <a:xfrm>
            <a:off x="2195736" y="4409877"/>
            <a:ext cx="2160300" cy="567300"/>
          </a:xfrm>
          <a:prstGeom prst="straightConnector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Interface</a:t>
            </a:r>
          </a:p>
        </p:txBody>
      </p:sp>
      <p:sp>
        <p:nvSpPr>
          <p:cNvPr id="505" name="Shape 505"/>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sp>
        <p:nvSpPr>
          <p:cNvPr id="506" name="Shape 506"/>
          <p:cNvSpPr txBox="1"/>
          <p:nvPr/>
        </p:nvSpPr>
        <p:spPr>
          <a:xfrm>
            <a:off x="14400" y="6572160"/>
            <a:ext cx="414000" cy="2622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buSzPct val="25000"/>
              <a:buNone/>
            </a:pPr>
            <a:fld id="{00000000-1234-1234-1234-123412341234}" type="slidenum">
              <a:rPr b="0" i="0" lang="en-US" sz="1200" u="none" cap="none" strike="noStrike">
                <a:solidFill>
                  <a:srgbClr val="8B8B8B"/>
                </a:solidFill>
                <a:latin typeface="Arial"/>
                <a:ea typeface="Arial"/>
                <a:cs typeface="Arial"/>
                <a:sym typeface="Arial"/>
              </a:rPr>
              <a:t>‹#›</a:t>
            </a:fld>
          </a:p>
        </p:txBody>
      </p:sp>
      <p:pic>
        <p:nvPicPr>
          <p:cNvPr id="507" name="Shape 507"/>
          <p:cNvPicPr preferRelativeResize="0"/>
          <p:nvPr/>
        </p:nvPicPr>
        <p:blipFill rotWithShape="1">
          <a:blip r:embed="rId3">
            <a:alphaModFix/>
          </a:blip>
          <a:srcRect b="0" l="0" r="12357" t="0"/>
          <a:stretch/>
        </p:blipFill>
        <p:spPr>
          <a:xfrm>
            <a:off x="0" y="1628640"/>
            <a:ext cx="9143700" cy="4909800"/>
          </a:xfrm>
          <a:prstGeom prst="rect">
            <a:avLst/>
          </a:prstGeom>
          <a:noFill/>
          <a:ln>
            <a:noFill/>
          </a:ln>
        </p:spPr>
      </p:pic>
      <p:sp>
        <p:nvSpPr>
          <p:cNvPr id="508" name="Shape 508"/>
          <p:cNvSpPr/>
          <p:nvPr/>
        </p:nvSpPr>
        <p:spPr>
          <a:xfrm>
            <a:off x="1331640" y="2364119"/>
            <a:ext cx="2808000" cy="215700"/>
          </a:xfrm>
          <a:prstGeom prst="rect">
            <a:avLst/>
          </a:prstGeom>
          <a:noFill/>
          <a:ln cap="flat" cmpd="sng" w="254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9" name="Shape 509"/>
          <p:cNvSpPr/>
          <p:nvPr/>
        </p:nvSpPr>
        <p:spPr>
          <a:xfrm>
            <a:off x="3852000" y="1700640"/>
            <a:ext cx="575700" cy="575700"/>
          </a:xfrm>
          <a:prstGeom prst="downArrow">
            <a:avLst>
              <a:gd fmla="val 50000" name="adj1"/>
              <a:gd fmla="val 50000" name="adj2"/>
            </a:avLst>
          </a:prstGeom>
          <a:noFill/>
          <a:ln cap="flat" cmpd="sng" w="2540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0" name="Shape 510"/>
          <p:cNvSpPr/>
          <p:nvPr/>
        </p:nvSpPr>
        <p:spPr>
          <a:xfrm>
            <a:off x="4356000" y="1484640"/>
            <a:ext cx="2808000" cy="272999"/>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i="0" lang="en-US" sz="1200" u="none" cap="none" strike="noStrike">
                <a:solidFill>
                  <a:srgbClr val="000000"/>
                </a:solidFill>
                <a:latin typeface="Arial"/>
                <a:ea typeface="Arial"/>
                <a:cs typeface="Arial"/>
                <a:sym typeface="Arial"/>
              </a:rPr>
              <a:t>CPU-2 로드 증가</a:t>
            </a:r>
          </a:p>
        </p:txBody>
      </p:sp>
      <p:sp>
        <p:nvSpPr>
          <p:cNvPr id="511" name="Shape 511"/>
          <p:cNvSpPr/>
          <p:nvPr/>
        </p:nvSpPr>
        <p:spPr>
          <a:xfrm>
            <a:off x="4140000" y="4365000"/>
            <a:ext cx="359700" cy="287700"/>
          </a:xfrm>
          <a:prstGeom prst="downArrow">
            <a:avLst>
              <a:gd fmla="val 50000" name="adj1"/>
              <a:gd fmla="val 50000" name="adj2"/>
            </a:avLst>
          </a:prstGeom>
          <a:noFill/>
          <a:ln cap="flat" cmpd="sng" w="2540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2" name="Shape 512"/>
          <p:cNvSpPr/>
          <p:nvPr/>
        </p:nvSpPr>
        <p:spPr>
          <a:xfrm>
            <a:off x="4500000" y="4293000"/>
            <a:ext cx="2808000" cy="273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i="0" lang="en-US" sz="1200" u="none" cap="none" strike="noStrike">
                <a:solidFill>
                  <a:srgbClr val="000000"/>
                </a:solidFill>
                <a:latin typeface="Arial"/>
                <a:ea typeface="Arial"/>
                <a:cs typeface="Arial"/>
                <a:sym typeface="Arial"/>
              </a:rPr>
              <a:t>CPU-2 Frequency 증가</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Boost</a:t>
            </a:r>
          </a:p>
        </p:txBody>
      </p:sp>
      <p:sp>
        <p:nvSpPr>
          <p:cNvPr id="519" name="Shape 519"/>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sp>
        <p:nvSpPr>
          <p:cNvPr id="520" name="Shape 520"/>
          <p:cNvSpPr txBox="1"/>
          <p:nvPr/>
        </p:nvSpPr>
        <p:spPr>
          <a:xfrm>
            <a:off x="382319" y="1520279"/>
            <a:ext cx="8229300" cy="48603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sz="3200" strike="noStrike">
              <a:solidFill>
                <a:srgbClr val="000000"/>
              </a:solidFill>
              <a:latin typeface="Arial"/>
              <a:ea typeface="Arial"/>
              <a:cs typeface="Arial"/>
              <a:sym typeface="Arial"/>
            </a:endParaRPr>
          </a:p>
        </p:txBody>
      </p:sp>
      <p:pic>
        <p:nvPicPr>
          <p:cNvPr id="521" name="Shape 521"/>
          <p:cNvPicPr preferRelativeResize="0"/>
          <p:nvPr/>
        </p:nvPicPr>
        <p:blipFill rotWithShape="1">
          <a:blip r:embed="rId3">
            <a:alphaModFix/>
          </a:blip>
          <a:srcRect b="0" l="0" r="0" t="0"/>
          <a:stretch/>
        </p:blipFill>
        <p:spPr>
          <a:xfrm>
            <a:off x="174600" y="1215359"/>
            <a:ext cx="8789700" cy="4896300"/>
          </a:xfrm>
          <a:prstGeom prst="rect">
            <a:avLst/>
          </a:prstGeom>
          <a:noFill/>
          <a:ln>
            <a:noFill/>
          </a:ln>
        </p:spPr>
      </p:pic>
      <p:sp>
        <p:nvSpPr>
          <p:cNvPr id="522" name="Shape 522"/>
          <p:cNvSpPr/>
          <p:nvPr/>
        </p:nvSpPr>
        <p:spPr>
          <a:xfrm>
            <a:off x="3780000" y="4599719"/>
            <a:ext cx="5256300" cy="1511700"/>
          </a:xfrm>
          <a:prstGeom prst="rect">
            <a:avLst/>
          </a:prstGeom>
          <a:noFill/>
          <a:ln cap="flat" cmpd="sng" w="254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3" name="Shape 523"/>
          <p:cNvSpPr/>
          <p:nvPr/>
        </p:nvSpPr>
        <p:spPr>
          <a:xfrm>
            <a:off x="3780000" y="4230360"/>
            <a:ext cx="2160000" cy="273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200" strike="noStrike">
                <a:solidFill>
                  <a:srgbClr val="000000"/>
                </a:solidFill>
                <a:latin typeface="Arial"/>
                <a:ea typeface="Arial"/>
                <a:cs typeface="Arial"/>
                <a:sym typeface="Arial"/>
              </a:rPr>
              <a:t>계단식 증가</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Shape 529"/>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Floor validate_time</a:t>
            </a:r>
          </a:p>
        </p:txBody>
      </p:sp>
      <p:sp>
        <p:nvSpPr>
          <p:cNvPr id="530" name="Shape 530"/>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pic>
        <p:nvPicPr>
          <p:cNvPr id="531" name="Shape 531"/>
          <p:cNvPicPr preferRelativeResize="0"/>
          <p:nvPr/>
        </p:nvPicPr>
        <p:blipFill rotWithShape="1">
          <a:blip r:embed="rId3">
            <a:alphaModFix/>
          </a:blip>
          <a:srcRect b="0" l="0" r="0" t="0"/>
          <a:stretch/>
        </p:blipFill>
        <p:spPr>
          <a:xfrm>
            <a:off x="323639" y="1667880"/>
            <a:ext cx="7813200" cy="4897200"/>
          </a:xfrm>
          <a:prstGeom prst="rect">
            <a:avLst/>
          </a:prstGeom>
          <a:noFill/>
          <a:ln>
            <a:noFill/>
          </a:ln>
        </p:spPr>
      </p:pic>
      <p:cxnSp>
        <p:nvCxnSpPr>
          <p:cNvPr id="532" name="Shape 532"/>
          <p:cNvCxnSpPr/>
          <p:nvPr/>
        </p:nvCxnSpPr>
        <p:spPr>
          <a:xfrm>
            <a:off x="6156000" y="2243880"/>
            <a:ext cx="300" cy="3960300"/>
          </a:xfrm>
          <a:prstGeom prst="straightConnector1">
            <a:avLst/>
          </a:prstGeom>
          <a:noFill/>
          <a:ln cap="flat" cmpd="sng" w="38150">
            <a:solidFill>
              <a:srgbClr val="FF0000"/>
            </a:solidFill>
            <a:prstDash val="solid"/>
            <a:round/>
            <a:headEnd len="med" w="med" type="none"/>
            <a:tailEnd len="med" w="med" type="none"/>
          </a:ln>
        </p:spPr>
      </p:cxnSp>
      <p:cxnSp>
        <p:nvCxnSpPr>
          <p:cNvPr id="533" name="Shape 533"/>
          <p:cNvCxnSpPr/>
          <p:nvPr/>
        </p:nvCxnSpPr>
        <p:spPr>
          <a:xfrm>
            <a:off x="7113960" y="2243880"/>
            <a:ext cx="300" cy="3960300"/>
          </a:xfrm>
          <a:prstGeom prst="straightConnector1">
            <a:avLst/>
          </a:prstGeom>
          <a:noFill/>
          <a:ln cap="flat" cmpd="sng" w="38150">
            <a:solidFill>
              <a:srgbClr val="FF0000"/>
            </a:solidFill>
            <a:prstDash val="solid"/>
            <a:round/>
            <a:headEnd len="med" w="med" type="none"/>
            <a:tailEnd len="med" w="med" type="none"/>
          </a:ln>
        </p:spPr>
      </p:cxnSp>
      <p:sp>
        <p:nvSpPr>
          <p:cNvPr id="534" name="Shape 534"/>
          <p:cNvSpPr/>
          <p:nvPr/>
        </p:nvSpPr>
        <p:spPr>
          <a:xfrm>
            <a:off x="6156000" y="2675880"/>
            <a:ext cx="935700" cy="300"/>
          </a:xfrm>
          <a:custGeom>
            <a:pathLst>
              <a:path extrusionOk="0" h="120000" w="120000">
                <a:moveTo>
                  <a:pt x="0" y="0"/>
                </a:moveTo>
                <a:lnTo>
                  <a:pt x="120000" y="120000"/>
                </a:lnTo>
              </a:path>
            </a:pathLst>
          </a:custGeom>
          <a:noFill/>
          <a:ln cap="flat" cmpd="sng" w="9525">
            <a:solidFill>
              <a:srgbClr val="FF0000"/>
            </a:solidFill>
            <a:prstDash val="solid"/>
            <a:round/>
            <a:headEnd len="lg" w="lg" type="stealth"/>
            <a:tailEnd len="lg" w="lg" type="stealth"/>
          </a:ln>
        </p:spPr>
      </p:sp>
      <p:sp>
        <p:nvSpPr>
          <p:cNvPr id="535" name="Shape 535"/>
          <p:cNvSpPr/>
          <p:nvPr/>
        </p:nvSpPr>
        <p:spPr>
          <a:xfrm>
            <a:off x="7092360" y="2061000"/>
            <a:ext cx="1872000" cy="801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SzPct val="25000"/>
              <a:buNone/>
            </a:pPr>
            <a:r>
              <a:rPr b="0" lang="en-US" sz="1400" strike="noStrike">
                <a:solidFill>
                  <a:srgbClr val="000000"/>
                </a:solidFill>
                <a:latin typeface="Arial"/>
                <a:ea typeface="Arial"/>
                <a:cs typeface="Arial"/>
                <a:sym typeface="Arial"/>
              </a:rPr>
              <a:t>floor_validate_time</a:t>
            </a:r>
          </a:p>
          <a:p>
            <a:pPr indent="0" lvl="0" marL="0" marR="0" rtl="0" algn="l">
              <a:lnSpc>
                <a:spcPct val="100000"/>
              </a:lnSpc>
              <a:spcBef>
                <a:spcPts val="561"/>
              </a:spcBef>
              <a:buSzPct val="25000"/>
              <a:buNone/>
            </a:pPr>
            <a:r>
              <a:rPr b="0" lang="en-US" sz="1400" strike="noStrike">
                <a:solidFill>
                  <a:srgbClr val="000000"/>
                </a:solidFill>
                <a:latin typeface="Arial"/>
                <a:ea typeface="Arial"/>
                <a:cs typeface="Arial"/>
                <a:sym typeface="Arial"/>
              </a:rPr>
              <a:t>Default : 80ms</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Deferrable timer</a:t>
            </a:r>
          </a:p>
        </p:txBody>
      </p:sp>
      <p:sp>
        <p:nvSpPr>
          <p:cNvPr id="542" name="Shape 542"/>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sp>
        <p:nvSpPr>
          <p:cNvPr id="543" name="Shape 543"/>
          <p:cNvSpPr txBox="1"/>
          <p:nvPr/>
        </p:nvSpPr>
        <p:spPr>
          <a:xfrm>
            <a:off x="382319" y="1285920"/>
            <a:ext cx="8229300" cy="48603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sz="3200" strike="noStrike">
              <a:solidFill>
                <a:srgbClr val="000000"/>
              </a:solidFill>
              <a:latin typeface="Arial"/>
              <a:ea typeface="Arial"/>
              <a:cs typeface="Arial"/>
              <a:sym typeface="Arial"/>
            </a:endParaRPr>
          </a:p>
        </p:txBody>
      </p:sp>
      <p:sp>
        <p:nvSpPr>
          <p:cNvPr id="544" name="Shape 544"/>
          <p:cNvSpPr/>
          <p:nvPr/>
        </p:nvSpPr>
        <p:spPr>
          <a:xfrm>
            <a:off x="313200" y="1196640"/>
            <a:ext cx="8228400" cy="5053800"/>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545" name="Shape 545"/>
          <p:cNvPicPr preferRelativeResize="0"/>
          <p:nvPr/>
        </p:nvPicPr>
        <p:blipFill rotWithShape="1">
          <a:blip r:embed="rId3">
            <a:alphaModFix/>
          </a:blip>
          <a:srcRect b="0" l="0" r="0" t="0"/>
          <a:stretch/>
        </p:blipFill>
        <p:spPr>
          <a:xfrm>
            <a:off x="251639" y="1249559"/>
            <a:ext cx="8071500" cy="4856400"/>
          </a:xfrm>
          <a:prstGeom prst="rect">
            <a:avLst/>
          </a:prstGeom>
          <a:noFill/>
          <a:ln>
            <a:noFill/>
          </a:ln>
        </p:spPr>
      </p:pic>
      <p:sp>
        <p:nvSpPr>
          <p:cNvPr id="546" name="Shape 546"/>
          <p:cNvSpPr/>
          <p:nvPr/>
        </p:nvSpPr>
        <p:spPr>
          <a:xfrm>
            <a:off x="4716000" y="2617919"/>
            <a:ext cx="1078800" cy="3599400"/>
          </a:xfrm>
          <a:prstGeom prst="rect">
            <a:avLst/>
          </a:prstGeom>
          <a:noFill/>
          <a:ln cap="flat" cmpd="sng" w="255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7" name="Shape 547"/>
          <p:cNvSpPr/>
          <p:nvPr/>
        </p:nvSpPr>
        <p:spPr>
          <a:xfrm>
            <a:off x="5940000" y="4489919"/>
            <a:ext cx="2374200" cy="516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400" strike="noStrike">
                <a:solidFill>
                  <a:srgbClr val="000000"/>
                </a:solidFill>
                <a:latin typeface="Arial"/>
                <a:ea typeface="Arial"/>
                <a:cs typeface="Arial"/>
                <a:sym typeface="Arial"/>
              </a:rPr>
              <a:t>IDLE 진입, 하지만</a:t>
            </a:r>
          </a:p>
          <a:p>
            <a:pPr indent="0" lvl="0" marL="0" marR="0" rtl="0" algn="l">
              <a:lnSpc>
                <a:spcPct val="100000"/>
              </a:lnSpc>
              <a:spcBef>
                <a:spcPts val="0"/>
              </a:spcBef>
              <a:buSzPct val="25000"/>
              <a:buNone/>
            </a:pPr>
            <a:r>
              <a:rPr b="0" lang="en-US" sz="1400" strike="noStrike">
                <a:solidFill>
                  <a:srgbClr val="000000"/>
                </a:solidFill>
                <a:latin typeface="Arial"/>
                <a:ea typeface="Arial"/>
                <a:cs typeface="Arial"/>
                <a:sym typeface="Arial"/>
              </a:rPr>
              <a:t>CPU Load는 높다.</a:t>
            </a:r>
          </a:p>
        </p:txBody>
      </p:sp>
      <p:sp>
        <p:nvSpPr>
          <p:cNvPr id="548" name="Shape 548"/>
          <p:cNvSpPr/>
          <p:nvPr/>
        </p:nvSpPr>
        <p:spPr>
          <a:xfrm>
            <a:off x="2267640" y="4038839"/>
            <a:ext cx="2374200" cy="516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400" strike="noStrike">
                <a:solidFill>
                  <a:srgbClr val="000000"/>
                </a:solidFill>
                <a:latin typeface="Arial"/>
                <a:ea typeface="Arial"/>
                <a:cs typeface="Arial"/>
                <a:sym typeface="Arial"/>
              </a:rPr>
              <a:t>하늘색 </a:t>
            </a:r>
          </a:p>
          <a:p>
            <a:pPr indent="0" lvl="0" marL="0" marR="0" rtl="0" algn="l">
              <a:lnSpc>
                <a:spcPct val="100000"/>
              </a:lnSpc>
              <a:spcBef>
                <a:spcPts val="0"/>
              </a:spcBef>
              <a:buSzPct val="25000"/>
              <a:buNone/>
            </a:pPr>
            <a:r>
              <a:rPr b="0" lang="en-US" sz="1400" strike="noStrike">
                <a:solidFill>
                  <a:srgbClr val="000000"/>
                </a:solidFill>
                <a:latin typeface="Arial"/>
                <a:ea typeface="Arial"/>
                <a:cs typeface="Arial"/>
                <a:sym typeface="Arial"/>
              </a:rPr>
              <a:t>CPU 6 CPU LOAD</a:t>
            </a:r>
          </a:p>
        </p:txBody>
      </p:sp>
      <p:sp>
        <p:nvSpPr>
          <p:cNvPr id="549" name="Shape 549"/>
          <p:cNvSpPr/>
          <p:nvPr/>
        </p:nvSpPr>
        <p:spPr>
          <a:xfrm>
            <a:off x="1475640" y="2617919"/>
            <a:ext cx="6839700" cy="214800"/>
          </a:xfrm>
          <a:prstGeom prst="rect">
            <a:avLst/>
          </a:prstGeom>
          <a:noFill/>
          <a:ln cap="flat" cmpd="sng" w="255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0" name="Shape 550"/>
          <p:cNvSpPr/>
          <p:nvPr/>
        </p:nvSpPr>
        <p:spPr>
          <a:xfrm>
            <a:off x="179640" y="5786280"/>
            <a:ext cx="790799" cy="286800"/>
          </a:xfrm>
          <a:prstGeom prst="rect">
            <a:avLst/>
          </a:prstGeom>
          <a:noFill/>
          <a:ln cap="flat" cmpd="sng" w="255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Background</a:t>
            </a:r>
          </a:p>
        </p:txBody>
      </p:sp>
      <p:sp>
        <p:nvSpPr>
          <p:cNvPr id="134" name="Shape 134"/>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0" lvl="0" marL="0" rtl="0">
              <a:spcBef>
                <a:spcPts val="0"/>
              </a:spcBef>
              <a:buNone/>
            </a:pPr>
            <a:r>
              <a:t/>
            </a:r>
            <a:endParaRPr/>
          </a:p>
          <a:p>
            <a:pPr indent="-228600" lvl="0" marL="457200" rtl="0">
              <a:spcBef>
                <a:spcPts val="0"/>
              </a:spcBef>
            </a:pPr>
            <a:r>
              <a:rPr lang="en-US"/>
              <a:t>Energy</a:t>
            </a:r>
          </a:p>
          <a:p>
            <a:pPr indent="-228600" lvl="1" marL="914400" rtl="0">
              <a:spcBef>
                <a:spcPts val="0"/>
              </a:spcBef>
            </a:pPr>
            <a:r>
              <a:rPr lang="en-US"/>
              <a:t>joule</a:t>
            </a:r>
          </a:p>
          <a:p>
            <a:pPr indent="-69850" lvl="0" marL="0" rtl="0">
              <a:spcBef>
                <a:spcPts val="0"/>
              </a:spcBef>
              <a:buClr>
                <a:schemeClr val="dk1"/>
              </a:buClr>
              <a:buSzPct val="45833"/>
              <a:buFont typeface="Arial"/>
              <a:buNone/>
            </a:pPr>
            <a:r>
              <a:t/>
            </a:r>
            <a:endParaRPr/>
          </a:p>
          <a:p>
            <a:pPr indent="-228600" lvl="0" marL="457200" rtl="0">
              <a:spcBef>
                <a:spcPts val="0"/>
              </a:spcBef>
            </a:pPr>
            <a:r>
              <a:rPr lang="en-US"/>
              <a:t>Power</a:t>
            </a:r>
          </a:p>
          <a:p>
            <a:pPr indent="-228600" lvl="1" marL="914400" rtl="0">
              <a:spcBef>
                <a:spcPts val="0"/>
              </a:spcBef>
            </a:pPr>
            <a:r>
              <a:rPr lang="en-US"/>
              <a:t>watt</a:t>
            </a:r>
          </a:p>
          <a:p>
            <a:pPr indent="0" lvl="0" marL="457200" rtl="0">
              <a:spcBef>
                <a:spcPts val="0"/>
              </a:spcBef>
              <a:buNone/>
            </a:pPr>
            <a:r>
              <a:t/>
            </a:r>
            <a:endParaRPr/>
          </a:p>
          <a:p>
            <a:pPr indent="-228600" lvl="0" marL="457200" rtl="0">
              <a:spcBef>
                <a:spcPts val="0"/>
              </a:spcBef>
            </a:pPr>
            <a:r>
              <a:rPr lang="en-US"/>
              <a:t>Processor Power Management</a:t>
            </a:r>
          </a:p>
          <a:p>
            <a:pPr indent="-228600" lvl="1" marL="914400" rtl="0">
              <a:spcBef>
                <a:spcPts val="0"/>
              </a:spcBef>
            </a:pPr>
            <a:r>
              <a:rPr lang="en-US"/>
              <a:t>P-state, C-state</a:t>
            </a:r>
          </a:p>
          <a:p>
            <a:pPr indent="-69850" lvl="0" marL="0" rtl="0">
              <a:spcBef>
                <a:spcPts val="0"/>
              </a:spcBef>
              <a:buClr>
                <a:schemeClr val="dk1"/>
              </a:buClr>
              <a:buSzPct val="45833"/>
              <a:buFont typeface="Arial"/>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D</a:t>
            </a:r>
            <a:r>
              <a:rPr lang="en-US"/>
              <a:t>eferrable timer</a:t>
            </a:r>
          </a:p>
        </p:txBody>
      </p:sp>
      <p:sp>
        <p:nvSpPr>
          <p:cNvPr id="557" name="Shape 557"/>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pic>
        <p:nvPicPr>
          <p:cNvPr id="558" name="Shape 558"/>
          <p:cNvPicPr preferRelativeResize="0"/>
          <p:nvPr/>
        </p:nvPicPr>
        <p:blipFill rotWithShape="1">
          <a:blip r:embed="rId3">
            <a:alphaModFix/>
          </a:blip>
          <a:srcRect b="0" l="0" r="0" t="0"/>
          <a:stretch/>
        </p:blipFill>
        <p:spPr>
          <a:xfrm>
            <a:off x="213480" y="1124640"/>
            <a:ext cx="8533800" cy="5327700"/>
          </a:xfrm>
          <a:prstGeom prst="rect">
            <a:avLst/>
          </a:prstGeom>
          <a:noFill/>
          <a:ln>
            <a:noFill/>
          </a:ln>
        </p:spPr>
      </p:pic>
      <p:sp>
        <p:nvSpPr>
          <p:cNvPr id="559" name="Shape 559"/>
          <p:cNvSpPr/>
          <p:nvPr/>
        </p:nvSpPr>
        <p:spPr>
          <a:xfrm>
            <a:off x="4716000" y="2205000"/>
            <a:ext cx="1078800" cy="4175400"/>
          </a:xfrm>
          <a:prstGeom prst="rect">
            <a:avLst/>
          </a:prstGeom>
          <a:noFill/>
          <a:ln cap="flat" cmpd="sng" w="255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0" name="Shape 560"/>
          <p:cNvSpPr/>
          <p:nvPr/>
        </p:nvSpPr>
        <p:spPr>
          <a:xfrm>
            <a:off x="5940000" y="4365000"/>
            <a:ext cx="2374200" cy="516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400" strike="noStrike">
                <a:solidFill>
                  <a:srgbClr val="000000"/>
                </a:solidFill>
                <a:latin typeface="Arial"/>
                <a:ea typeface="Arial"/>
                <a:cs typeface="Arial"/>
                <a:sym typeface="Arial"/>
              </a:rPr>
              <a:t>IDLE 진입, 하지만</a:t>
            </a:r>
          </a:p>
          <a:p>
            <a:pPr indent="0" lvl="0" marL="0" marR="0" rtl="0" algn="l">
              <a:lnSpc>
                <a:spcPct val="100000"/>
              </a:lnSpc>
              <a:spcBef>
                <a:spcPts val="0"/>
              </a:spcBef>
              <a:buSzPct val="25000"/>
              <a:buNone/>
            </a:pPr>
            <a:r>
              <a:rPr b="0" lang="en-US" sz="1400" strike="noStrike">
                <a:solidFill>
                  <a:srgbClr val="000000"/>
                </a:solidFill>
                <a:latin typeface="Arial"/>
                <a:ea typeface="Arial"/>
                <a:cs typeface="Arial"/>
                <a:sym typeface="Arial"/>
              </a:rPr>
              <a:t>CPU Load는 높다.</a:t>
            </a:r>
          </a:p>
        </p:txBody>
      </p:sp>
      <p:sp>
        <p:nvSpPr>
          <p:cNvPr id="561" name="Shape 561"/>
          <p:cNvSpPr/>
          <p:nvPr/>
        </p:nvSpPr>
        <p:spPr>
          <a:xfrm>
            <a:off x="1475640" y="2277000"/>
            <a:ext cx="7343700" cy="215700"/>
          </a:xfrm>
          <a:prstGeom prst="rect">
            <a:avLst/>
          </a:prstGeom>
          <a:noFill/>
          <a:ln cap="flat" cmpd="sng" w="255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2" name="Shape 562"/>
          <p:cNvSpPr/>
          <p:nvPr/>
        </p:nvSpPr>
        <p:spPr>
          <a:xfrm>
            <a:off x="2267640" y="4057919"/>
            <a:ext cx="2374200" cy="5160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0" lang="en-US" sz="1400" strike="noStrike">
                <a:solidFill>
                  <a:srgbClr val="000000"/>
                </a:solidFill>
                <a:latin typeface="Arial"/>
                <a:ea typeface="Arial"/>
                <a:cs typeface="Arial"/>
                <a:sym typeface="Arial"/>
              </a:rPr>
              <a:t>분홍색</a:t>
            </a:r>
          </a:p>
          <a:p>
            <a:pPr indent="0" lvl="0" marL="0" marR="0" rtl="0" algn="l">
              <a:lnSpc>
                <a:spcPct val="100000"/>
              </a:lnSpc>
              <a:spcBef>
                <a:spcPts val="0"/>
              </a:spcBef>
              <a:buSzPct val="25000"/>
              <a:buNone/>
            </a:pPr>
            <a:r>
              <a:rPr b="0" lang="en-US" sz="1400" strike="noStrike">
                <a:solidFill>
                  <a:srgbClr val="000000"/>
                </a:solidFill>
                <a:latin typeface="Arial"/>
                <a:ea typeface="Arial"/>
                <a:cs typeface="Arial"/>
                <a:sym typeface="Arial"/>
              </a:rPr>
              <a:t>CPU 4 CPU LOAD</a:t>
            </a:r>
          </a:p>
        </p:txBody>
      </p:sp>
      <p:sp>
        <p:nvSpPr>
          <p:cNvPr id="563" name="Shape 563"/>
          <p:cNvSpPr/>
          <p:nvPr/>
        </p:nvSpPr>
        <p:spPr>
          <a:xfrm>
            <a:off x="179640" y="5877360"/>
            <a:ext cx="790799" cy="286800"/>
          </a:xfrm>
          <a:prstGeom prst="rect">
            <a:avLst/>
          </a:prstGeom>
          <a:noFill/>
          <a:ln cap="flat" cmpd="sng" w="255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Shape 569"/>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DVFS in Linux (cpufreq)</a:t>
            </a:r>
          </a:p>
        </p:txBody>
      </p:sp>
      <p:sp>
        <p:nvSpPr>
          <p:cNvPr id="570" name="Shape 570"/>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228600" lvl="0" marL="457200" rtl="0">
              <a:spcBef>
                <a:spcPts val="0"/>
              </a:spcBef>
            </a:pPr>
            <a:r>
              <a:rPr lang="en-US"/>
              <a:t>Problem</a:t>
            </a:r>
          </a:p>
          <a:p>
            <a:pPr indent="-228600" lvl="1" marL="914400" rtl="0">
              <a:spcBef>
                <a:spcPts val="0"/>
              </a:spcBef>
            </a:pPr>
            <a:r>
              <a:rPr lang="en-US"/>
              <a:t>Sampling based governors are slow to respond and hard to tune.</a:t>
            </a:r>
            <a:r>
              <a:rPr lang="en-US"/>
              <a:t> </a:t>
            </a:r>
          </a:p>
          <a:p>
            <a:pPr indent="-228600" lvl="0" marL="457200" rtl="0">
              <a:spcBef>
                <a:spcPts val="0"/>
              </a:spcBef>
            </a:pPr>
            <a:r>
              <a:rPr lang="en-US"/>
              <a:t>Sampling too fast</a:t>
            </a:r>
          </a:p>
          <a:p>
            <a:pPr indent="-228600" lvl="1" marL="914400" rtl="0">
              <a:spcBef>
                <a:spcPts val="0"/>
              </a:spcBef>
            </a:pPr>
            <a:r>
              <a:rPr lang="en-US"/>
              <a:t>Freq changes for small utilization spikes.</a:t>
            </a:r>
          </a:p>
          <a:p>
            <a:pPr indent="-228600" lvl="0" marL="457200" rtl="0">
              <a:spcBef>
                <a:spcPts val="0"/>
              </a:spcBef>
            </a:pPr>
            <a:r>
              <a:rPr lang="en-US"/>
              <a:t>Sampling too slow</a:t>
            </a:r>
          </a:p>
          <a:p>
            <a:pPr indent="-228600" lvl="1" marL="914400" rtl="0">
              <a:spcBef>
                <a:spcPts val="0"/>
              </a:spcBef>
            </a:pPr>
            <a:r>
              <a:rPr lang="en-US"/>
              <a:t>Average too low</a:t>
            </a:r>
          </a:p>
        </p:txBody>
      </p:sp>
      <p:sp>
        <p:nvSpPr>
          <p:cNvPr id="571" name="Shape 571"/>
          <p:cNvSpPr txBox="1"/>
          <p:nvPr/>
        </p:nvSpPr>
        <p:spPr>
          <a:xfrm>
            <a:off x="348375" y="6269200"/>
            <a:ext cx="6987300" cy="373800"/>
          </a:xfrm>
          <a:prstGeom prst="rect">
            <a:avLst/>
          </a:prstGeom>
          <a:noFill/>
          <a:ln>
            <a:noFill/>
          </a:ln>
        </p:spPr>
        <p:txBody>
          <a:bodyPr anchorCtr="0" anchor="ctr" bIns="91425" lIns="91425" rIns="91425" tIns="91425">
            <a:noAutofit/>
          </a:bodyPr>
          <a:lstStyle/>
          <a:p>
            <a:pPr lvl="0" rtl="0">
              <a:spcBef>
                <a:spcPts val="0"/>
              </a:spcBef>
              <a:buNone/>
            </a:pPr>
            <a:r>
              <a:rPr lang="en-US"/>
              <a:t>"EAS Update", Amit Kucheria et. ,al. ARM</a:t>
            </a:r>
          </a:p>
        </p:txBody>
      </p:sp>
      <p:pic>
        <p:nvPicPr>
          <p:cNvPr id="572" name="Shape 572"/>
          <p:cNvPicPr preferRelativeResize="0"/>
          <p:nvPr/>
        </p:nvPicPr>
        <p:blipFill>
          <a:blip r:embed="rId3">
            <a:alphaModFix/>
          </a:blip>
          <a:stretch>
            <a:fillRect/>
          </a:stretch>
        </p:blipFill>
        <p:spPr>
          <a:xfrm>
            <a:off x="242375" y="3991744"/>
            <a:ext cx="4106375" cy="2277450"/>
          </a:xfrm>
          <a:prstGeom prst="rect">
            <a:avLst/>
          </a:prstGeom>
          <a:noFill/>
          <a:ln>
            <a:noFill/>
          </a:ln>
        </p:spPr>
      </p:pic>
      <p:pic>
        <p:nvPicPr>
          <p:cNvPr id="573" name="Shape 573"/>
          <p:cNvPicPr preferRelativeResize="0"/>
          <p:nvPr/>
        </p:nvPicPr>
        <p:blipFill>
          <a:blip r:embed="rId4">
            <a:alphaModFix/>
          </a:blip>
          <a:stretch>
            <a:fillRect/>
          </a:stretch>
        </p:blipFill>
        <p:spPr>
          <a:xfrm>
            <a:off x="4532794" y="4087594"/>
            <a:ext cx="4334074" cy="18362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id="579" name="Shape 579"/>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580" name="Shape 580"/>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Tree view - Dynamic and Static PM</a:t>
            </a:r>
          </a:p>
        </p:txBody>
      </p:sp>
      <p:sp>
        <p:nvSpPr>
          <p:cNvPr id="581" name="Shape 581"/>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582" name="Shape 582"/>
          <p:cNvSpPr/>
          <p:nvPr/>
        </p:nvSpPr>
        <p:spPr>
          <a:xfrm>
            <a:off x="7628700" y="2806650"/>
            <a:ext cx="1058100" cy="4149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Linux Power Framework </a:t>
            </a:r>
          </a:p>
        </p:txBody>
      </p:sp>
      <p:sp>
        <p:nvSpPr>
          <p:cNvPr id="588" name="Shape 588"/>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589" name="Shape 589"/>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590" name="Shape 590"/>
          <p:cNvPicPr preferRelativeResize="0"/>
          <p:nvPr/>
        </p:nvPicPr>
        <p:blipFill>
          <a:blip r:embed="rId3">
            <a:alphaModFix/>
          </a:blip>
          <a:stretch>
            <a:fillRect/>
          </a:stretch>
        </p:blipFill>
        <p:spPr>
          <a:xfrm>
            <a:off x="502400" y="997375"/>
            <a:ext cx="8139188" cy="5725025"/>
          </a:xfrm>
          <a:prstGeom prst="rect">
            <a:avLst/>
          </a:prstGeom>
          <a:noFill/>
          <a:ln>
            <a:noFill/>
          </a:ln>
        </p:spPr>
      </p:pic>
      <p:sp>
        <p:nvSpPr>
          <p:cNvPr id="591" name="Shape 591"/>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
        <p:nvSpPr>
          <p:cNvPr id="592" name="Shape 592"/>
          <p:cNvSpPr/>
          <p:nvPr/>
        </p:nvSpPr>
        <p:spPr>
          <a:xfrm>
            <a:off x="7006549" y="2639624"/>
            <a:ext cx="1483800" cy="4326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PM_QOS</a:t>
            </a:r>
          </a:p>
        </p:txBody>
      </p:sp>
      <p:sp>
        <p:nvSpPr>
          <p:cNvPr id="598" name="Shape 598"/>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30200" lvl="0" marL="342900" marR="0" rtl="0" algn="l">
              <a:lnSpc>
                <a:spcPct val="100000"/>
              </a:lnSpc>
              <a:spcBef>
                <a:spcPts val="440"/>
              </a:spcBef>
              <a:spcAft>
                <a:spcPts val="0"/>
              </a:spcAft>
              <a:buClr>
                <a:schemeClr val="dk1"/>
              </a:buClr>
              <a:buSzPct val="91666"/>
              <a:buFont typeface="Arial"/>
              <a:buChar char="•"/>
            </a:pPr>
            <a:r>
              <a:rPr lang="en-US"/>
              <a:t>Goal : to reduce energy</a:t>
            </a:r>
          </a:p>
          <a:p>
            <a:pPr indent="0" lvl="0" marL="0" marR="0" rtl="0" algn="l">
              <a:lnSpc>
                <a:spcPct val="100000"/>
              </a:lnSpc>
              <a:spcBef>
                <a:spcPts val="440"/>
              </a:spcBef>
              <a:spcAft>
                <a:spcPts val="0"/>
              </a:spcAft>
              <a:buNone/>
            </a:pPr>
            <a:r>
              <a:t/>
            </a:r>
            <a:endParaRPr/>
          </a:p>
          <a:p>
            <a:pPr indent="-330200" lvl="0" marL="342900" marR="0" rtl="0" algn="l">
              <a:lnSpc>
                <a:spcPct val="100000"/>
              </a:lnSpc>
              <a:spcBef>
                <a:spcPts val="440"/>
              </a:spcBef>
              <a:spcAft>
                <a:spcPts val="0"/>
              </a:spcAft>
              <a:buClr>
                <a:schemeClr val="dk1"/>
              </a:buClr>
              <a:buSzPct val="91666"/>
              <a:buFont typeface="Arial"/>
              <a:buChar char="•"/>
            </a:pPr>
            <a:r>
              <a:rPr lang="en-US"/>
              <a:t>A c</a:t>
            </a:r>
            <a:r>
              <a:rPr lang="en-US"/>
              <a:t>oordination mechanism</a:t>
            </a:r>
          </a:p>
          <a:p>
            <a:pPr lvl="1" marR="0" rtl="0" algn="l">
              <a:lnSpc>
                <a:spcPct val="100000"/>
              </a:lnSpc>
              <a:spcBef>
                <a:spcPts val="440"/>
              </a:spcBef>
              <a:spcAft>
                <a:spcPts val="0"/>
              </a:spcAft>
              <a:buClr>
                <a:schemeClr val="dk1"/>
              </a:buClr>
              <a:buSzPct val="91666"/>
              <a:buFont typeface="Arial"/>
              <a:buChar char="–"/>
            </a:pPr>
            <a:r>
              <a:rPr lang="en-US"/>
              <a:t>User’s performance needs</a:t>
            </a:r>
            <a:r>
              <a:rPr b="1" i="0" lang="en-US" sz="2400" u="none" cap="none" strike="noStrike">
                <a:solidFill>
                  <a:schemeClr val="dk1"/>
                </a:solidFill>
                <a:latin typeface="Arial"/>
                <a:ea typeface="Arial"/>
                <a:cs typeface="Arial"/>
                <a:sym typeface="Arial"/>
              </a:rPr>
              <a:t> </a:t>
            </a:r>
          </a:p>
          <a:p>
            <a:pPr indent="0" lvl="0" marL="0" marR="0" rtl="0" algn="l">
              <a:spcBef>
                <a:spcPts val="480"/>
              </a:spcBef>
              <a:spcAft>
                <a:spcPts val="0"/>
              </a:spcAft>
              <a:buNone/>
            </a:pPr>
            <a:r>
              <a:t/>
            </a:r>
            <a:endParaRPr/>
          </a:p>
          <a:p>
            <a:pPr indent="-342900" lvl="0" marL="342900" marR="0" rtl="0" algn="l">
              <a:spcBef>
                <a:spcPts val="480"/>
              </a:spcBef>
              <a:spcAft>
                <a:spcPts val="0"/>
              </a:spcAft>
              <a:buClr>
                <a:schemeClr val="dk1"/>
              </a:buClr>
              <a:buSzPct val="100000"/>
              <a:buFont typeface="Arial"/>
              <a:buChar char="•"/>
            </a:pPr>
            <a:r>
              <a:rPr lang="en-US"/>
              <a:t>Examples</a:t>
            </a:r>
          </a:p>
          <a:p>
            <a:pPr lvl="1" marR="0" rtl="0" algn="l">
              <a:spcBef>
                <a:spcPts val="480"/>
              </a:spcBef>
              <a:spcAft>
                <a:spcPts val="0"/>
              </a:spcAft>
              <a:buClr>
                <a:schemeClr val="dk1"/>
              </a:buClr>
              <a:buSzPct val="100000"/>
              <a:buFont typeface="Arial"/>
              <a:buChar char="–"/>
            </a:pPr>
            <a:r>
              <a:rPr lang="en-US"/>
              <a:t>PM QoS with cpuidle</a:t>
            </a:r>
          </a:p>
          <a:p>
            <a:pPr lvl="1" marR="0" rtl="0" algn="l">
              <a:spcBef>
                <a:spcPts val="480"/>
              </a:spcBef>
              <a:spcAft>
                <a:spcPts val="0"/>
              </a:spcAft>
              <a:buClr>
                <a:schemeClr val="dk1"/>
              </a:buClr>
              <a:buSzPct val="100000"/>
              <a:buFont typeface="Arial"/>
              <a:buChar char="–"/>
            </a:pPr>
            <a:r>
              <a:rPr lang="en-US"/>
              <a:t>Per-device PM QoS with runtime pm.</a:t>
            </a:r>
          </a:p>
          <a:p>
            <a:pPr indent="0" lvl="0" marL="457200" marR="0" rtl="0" algn="l">
              <a:spcBef>
                <a:spcPts val="480"/>
              </a:spcBef>
              <a:spcAft>
                <a:spcPts val="0"/>
              </a:spcAft>
              <a:buNone/>
            </a:pPr>
            <a:r>
              <a:t/>
            </a:r>
            <a:endParaRPr/>
          </a:p>
          <a:p>
            <a:pPr indent="0" lvl="0" marL="457200" marR="0" rtl="0" algn="l">
              <a:spcBef>
                <a:spcPts val="480"/>
              </a:spcBef>
              <a:spcAft>
                <a:spcPts val="0"/>
              </a:spcAft>
              <a:buNone/>
            </a:pPr>
            <a:r>
              <a:rPr b="1" i="0" lang="en-US" sz="2400" u="none" cap="none" strike="noStrike">
                <a:solidFill>
                  <a:schemeClr val="dk1"/>
                </a:solidFill>
                <a:latin typeface="Arial"/>
                <a:ea typeface="Arial"/>
                <a:cs typeface="Arial"/>
                <a:sym typeface="Arial"/>
              </a:rPr>
              <a:t> </a:t>
            </a:r>
          </a:p>
          <a:p>
            <a:pPr indent="-342900" lvl="0" marL="342900" marR="0" rtl="0" algn="l">
              <a:spcBef>
                <a:spcPts val="48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Linux Power Framework </a:t>
            </a:r>
          </a:p>
        </p:txBody>
      </p:sp>
      <p:sp>
        <p:nvSpPr>
          <p:cNvPr id="604" name="Shape 604"/>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605" name="Shape 605"/>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606" name="Shape 606"/>
          <p:cNvPicPr preferRelativeResize="0"/>
          <p:nvPr/>
        </p:nvPicPr>
        <p:blipFill>
          <a:blip r:embed="rId3">
            <a:alphaModFix/>
          </a:blip>
          <a:stretch>
            <a:fillRect/>
          </a:stretch>
        </p:blipFill>
        <p:spPr>
          <a:xfrm>
            <a:off x="502400" y="997375"/>
            <a:ext cx="8139188" cy="5725025"/>
          </a:xfrm>
          <a:prstGeom prst="rect">
            <a:avLst/>
          </a:prstGeom>
          <a:noFill/>
          <a:ln>
            <a:noFill/>
          </a:ln>
        </p:spPr>
      </p:pic>
      <p:sp>
        <p:nvSpPr>
          <p:cNvPr id="607" name="Shape 607"/>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
        <p:nvSpPr>
          <p:cNvPr id="608" name="Shape 608"/>
          <p:cNvSpPr/>
          <p:nvPr/>
        </p:nvSpPr>
        <p:spPr>
          <a:xfrm>
            <a:off x="4428599" y="1903049"/>
            <a:ext cx="1852200" cy="6540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9" name="Shape 609"/>
          <p:cNvSpPr/>
          <p:nvPr/>
        </p:nvSpPr>
        <p:spPr>
          <a:xfrm>
            <a:off x="5506674" y="3319549"/>
            <a:ext cx="913500" cy="5091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id="615" name="Shape 615"/>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616" name="Shape 616"/>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Tree view - Dynamic and Static PM</a:t>
            </a:r>
          </a:p>
        </p:txBody>
      </p:sp>
      <p:sp>
        <p:nvSpPr>
          <p:cNvPr id="617" name="Shape 617"/>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618" name="Shape 618"/>
          <p:cNvSpPr/>
          <p:nvPr/>
        </p:nvSpPr>
        <p:spPr>
          <a:xfrm>
            <a:off x="4107675" y="2657350"/>
            <a:ext cx="1058100" cy="4149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Shape 623"/>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Processor Power Management</a:t>
            </a:r>
          </a:p>
        </p:txBody>
      </p:sp>
      <p:pic>
        <p:nvPicPr>
          <p:cNvPr id="624" name="Shape 624"/>
          <p:cNvPicPr preferRelativeResize="0"/>
          <p:nvPr/>
        </p:nvPicPr>
        <p:blipFill rotWithShape="1">
          <a:blip r:embed="rId3">
            <a:alphaModFix/>
          </a:blip>
          <a:srcRect b="0" l="0" r="0" t="0"/>
          <a:stretch/>
        </p:blipFill>
        <p:spPr>
          <a:xfrm>
            <a:off x="1325368" y="1108769"/>
            <a:ext cx="6697200" cy="5028300"/>
          </a:xfrm>
          <a:prstGeom prst="rect">
            <a:avLst/>
          </a:prstGeom>
          <a:noFill/>
          <a:ln>
            <a:noFill/>
          </a:ln>
        </p:spPr>
      </p:pic>
      <p:sp>
        <p:nvSpPr>
          <p:cNvPr id="625" name="Shape 625"/>
          <p:cNvSpPr txBox="1"/>
          <p:nvPr/>
        </p:nvSpPr>
        <p:spPr>
          <a:xfrm>
            <a:off x="1373600" y="6317207"/>
            <a:ext cx="7132800" cy="2091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http://download.intel.com/embedded/technology/PowerManagementforEmbeddedApps.pdf</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CPU idle - C-state mana</a:t>
            </a:r>
            <a:r>
              <a:rPr lang="en-US"/>
              <a:t>gement</a:t>
            </a:r>
            <a:r>
              <a:rPr b="1" i="0" lang="en-US" sz="3200" u="none" cap="none" strike="noStrike">
                <a:solidFill>
                  <a:srgbClr val="FF0000"/>
                </a:solidFill>
                <a:latin typeface="Arial"/>
                <a:ea typeface="Arial"/>
                <a:cs typeface="Arial"/>
                <a:sym typeface="Arial"/>
              </a:rPr>
              <a:t> </a:t>
            </a:r>
          </a:p>
        </p:txBody>
      </p:sp>
      <p:sp>
        <p:nvSpPr>
          <p:cNvPr id="631" name="Shape 631"/>
          <p:cNvSpPr txBox="1"/>
          <p:nvPr>
            <p:ph idx="1" type="body"/>
          </p:nvPr>
        </p:nvSpPr>
        <p:spPr>
          <a:xfrm>
            <a:off x="1820275" y="1701987"/>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pic>
        <p:nvPicPr>
          <p:cNvPr id="632" name="Shape 632"/>
          <p:cNvPicPr preferRelativeResize="0"/>
          <p:nvPr/>
        </p:nvPicPr>
        <p:blipFill rotWithShape="1">
          <a:blip r:embed="rId3">
            <a:alphaModFix/>
          </a:blip>
          <a:srcRect b="0" l="0" r="0" t="0"/>
          <a:stretch/>
        </p:blipFill>
        <p:spPr>
          <a:xfrm>
            <a:off x="1863099" y="1773399"/>
            <a:ext cx="8186700" cy="5152500"/>
          </a:xfrm>
          <a:prstGeom prst="rect">
            <a:avLst/>
          </a:prstGeom>
          <a:noFill/>
          <a:ln>
            <a:noFill/>
          </a:ln>
        </p:spPr>
      </p:pic>
      <p:sp>
        <p:nvSpPr>
          <p:cNvPr id="633" name="Shape 633"/>
          <p:cNvSpPr/>
          <p:nvPr/>
        </p:nvSpPr>
        <p:spPr>
          <a:xfrm>
            <a:off x="6049975" y="1810625"/>
            <a:ext cx="4207200" cy="48303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4" name="Shape 634"/>
          <p:cNvSpPr/>
          <p:nvPr/>
        </p:nvSpPr>
        <p:spPr>
          <a:xfrm>
            <a:off x="5598900" y="4493275"/>
            <a:ext cx="3269700" cy="2215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CPU idle</a:t>
            </a:r>
          </a:p>
        </p:txBody>
      </p:sp>
      <p:sp>
        <p:nvSpPr>
          <p:cNvPr id="641" name="Shape 641"/>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pic>
        <p:nvPicPr>
          <p:cNvPr id="642" name="Shape 642"/>
          <p:cNvPicPr preferRelativeResize="0"/>
          <p:nvPr/>
        </p:nvPicPr>
        <p:blipFill>
          <a:blip r:embed="rId3">
            <a:alphaModFix/>
          </a:blip>
          <a:stretch>
            <a:fillRect/>
          </a:stretch>
        </p:blipFill>
        <p:spPr>
          <a:xfrm>
            <a:off x="513824" y="1128149"/>
            <a:ext cx="8115724" cy="539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ctrTitle"/>
          </p:nvPr>
        </p:nvSpPr>
        <p:spPr>
          <a:xfrm>
            <a:off x="685800" y="2316165"/>
            <a:ext cx="7772400" cy="1470024"/>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1" i="0" lang="en-US" sz="3200" u="none" cap="none" strike="noStrike">
                <a:solidFill>
                  <a:srgbClr val="FF0000"/>
                </a:solidFill>
                <a:latin typeface="Arial"/>
                <a:ea typeface="Arial"/>
                <a:cs typeface="Arial"/>
                <a:sym typeface="Arial"/>
              </a:rPr>
              <a:t>Processor Power Management </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Menu governor:</a:t>
            </a:r>
            <a:r>
              <a:rPr lang="en-US"/>
              <a:t> How deep to sleep?</a:t>
            </a:r>
          </a:p>
        </p:txBody>
      </p:sp>
      <p:sp>
        <p:nvSpPr>
          <p:cNvPr id="649" name="Shape 649"/>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381000" lvl="0" marL="457200" marR="0" rtl="0" algn="l">
              <a:lnSpc>
                <a:spcPct val="100000"/>
              </a:lnSpc>
              <a:spcBef>
                <a:spcPts val="480"/>
              </a:spcBef>
              <a:spcAft>
                <a:spcPts val="0"/>
              </a:spcAft>
              <a:buClr>
                <a:schemeClr val="dk1"/>
              </a:buClr>
              <a:buSzPct val="100000"/>
              <a:buFont typeface="Arial"/>
            </a:pPr>
            <a:r>
              <a:rPr lang="en-US"/>
              <a:t>Energy break</a:t>
            </a:r>
          </a:p>
          <a:p>
            <a:pPr indent="-381000" lvl="1" marL="914400" marR="0" rtl="0" algn="l">
              <a:lnSpc>
                <a:spcPct val="100000"/>
              </a:lnSpc>
              <a:spcBef>
                <a:spcPts val="480"/>
              </a:spcBef>
              <a:spcAft>
                <a:spcPts val="0"/>
              </a:spcAft>
              <a:buClr>
                <a:schemeClr val="dk1"/>
              </a:buClr>
              <a:buSzPct val="109090"/>
              <a:buFont typeface="Arial"/>
            </a:pPr>
            <a:r>
              <a:rPr lang="en-US"/>
              <a:t>next timer event</a:t>
            </a:r>
          </a:p>
          <a:p>
            <a:pPr indent="-228600" lvl="1" marL="914400" marR="0" rtl="0" algn="l">
              <a:lnSpc>
                <a:spcPct val="100000"/>
              </a:lnSpc>
              <a:spcBef>
                <a:spcPts val="480"/>
              </a:spcBef>
              <a:spcAft>
                <a:spcPts val="0"/>
              </a:spcAft>
            </a:pPr>
            <a:r>
              <a:rPr lang="en-US"/>
              <a:t>historic behavior</a:t>
            </a:r>
          </a:p>
          <a:p>
            <a:pPr indent="0" lvl="0" marL="0" marR="0" rtl="0" algn="l">
              <a:lnSpc>
                <a:spcPct val="100000"/>
              </a:lnSpc>
              <a:spcBef>
                <a:spcPts val="480"/>
              </a:spcBef>
              <a:spcAft>
                <a:spcPts val="0"/>
              </a:spcAft>
              <a:buNone/>
            </a:pPr>
            <a:r>
              <a:rPr lang="en-US"/>
              <a:t>	</a:t>
            </a:r>
          </a:p>
          <a:p>
            <a:pPr indent="-228600" lvl="0" marL="457200" marR="0" rtl="0" algn="l">
              <a:lnSpc>
                <a:spcPct val="100000"/>
              </a:lnSpc>
              <a:spcBef>
                <a:spcPts val="480"/>
              </a:spcBef>
              <a:spcAft>
                <a:spcPts val="0"/>
              </a:spcAft>
            </a:pPr>
            <a:r>
              <a:rPr lang="en-US"/>
              <a:t>Performance impact</a:t>
            </a:r>
          </a:p>
          <a:p>
            <a:pPr indent="-228600" lvl="1" marL="914400" marR="0" rtl="0" algn="l">
              <a:lnSpc>
                <a:spcPct val="100000"/>
              </a:lnSpc>
              <a:spcBef>
                <a:spcPts val="480"/>
              </a:spcBef>
              <a:spcAft>
                <a:spcPts val="0"/>
              </a:spcAft>
            </a:pPr>
            <a:r>
              <a:rPr lang="en-US"/>
              <a:t>nr_iowaiters, cpu_load</a:t>
            </a:r>
          </a:p>
          <a:p>
            <a:pPr indent="0" lvl="0" marL="0" marR="0" rtl="0" algn="l">
              <a:lnSpc>
                <a:spcPct val="100000"/>
              </a:lnSpc>
              <a:spcBef>
                <a:spcPts val="480"/>
              </a:spcBef>
              <a:spcAft>
                <a:spcPts val="0"/>
              </a:spcAft>
              <a:buNone/>
            </a:pPr>
            <a:r>
              <a:t/>
            </a:r>
            <a:endParaRPr/>
          </a:p>
          <a:p>
            <a:pPr indent="-228600" lvl="0" marL="457200" rtl="0">
              <a:spcBef>
                <a:spcPts val="0"/>
              </a:spcBef>
            </a:pPr>
            <a:r>
              <a:rPr lang="en-US"/>
              <a:t>Latency    tolerance</a:t>
            </a:r>
          </a:p>
          <a:p>
            <a:pPr indent="-228600" lvl="1" marL="914400" rtl="0">
              <a:spcBef>
                <a:spcPts val="0"/>
              </a:spcBef>
            </a:pPr>
            <a:r>
              <a:rPr lang="en-US"/>
              <a:t>checks    QoS    (PM_QOS_CPU_DMA_LATENCY)</a:t>
            </a:r>
          </a:p>
          <a:p>
            <a:pPr indent="0" lvl="0" marL="0" rtl="0">
              <a:spcBef>
                <a:spcPts val="0"/>
              </a:spcBef>
              <a:buNone/>
            </a:pPr>
            <a:r>
              <a:t/>
            </a:r>
            <a:endParaRPr/>
          </a:p>
          <a:p>
            <a:pPr indent="0" lvl="0" marL="0" rtl="0">
              <a:spcBef>
                <a:spcPts val="0"/>
              </a:spcBef>
              <a:buNone/>
            </a:pPr>
            <a:r>
              <a:t/>
            </a:r>
            <a:endParaRPr/>
          </a:p>
          <a:p>
            <a:pPr indent="0" lvl="0" marL="0">
              <a:spcBef>
                <a:spcPts val="0"/>
              </a:spcBef>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Shape 654"/>
          <p:cNvSpPr txBox="1"/>
          <p:nvPr>
            <p:ph type="ctrTitle"/>
          </p:nvPr>
        </p:nvSpPr>
        <p:spPr>
          <a:xfrm>
            <a:off x="685800" y="2316165"/>
            <a:ext cx="7772400" cy="1470000"/>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lang="en-US"/>
              <a:t>Per-device </a:t>
            </a:r>
            <a:r>
              <a:rPr b="1" i="0" lang="en-US" sz="3200" u="none" cap="none" strike="noStrike">
                <a:solidFill>
                  <a:srgbClr val="FF0000"/>
                </a:solidFill>
                <a:latin typeface="Arial"/>
                <a:ea typeface="Arial"/>
                <a:cs typeface="Arial"/>
                <a:sym typeface="Arial"/>
              </a:rPr>
              <a:t>Power Management</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pic>
        <p:nvPicPr>
          <p:cNvPr id="660" name="Shape 660"/>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661" name="Shape 661"/>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Tree view - Dynamic and Static PM</a:t>
            </a:r>
          </a:p>
        </p:txBody>
      </p:sp>
      <p:sp>
        <p:nvSpPr>
          <p:cNvPr id="662" name="Shape 662"/>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663" name="Shape 663"/>
          <p:cNvSpPr/>
          <p:nvPr/>
        </p:nvSpPr>
        <p:spPr>
          <a:xfrm>
            <a:off x="5968999" y="2547899"/>
            <a:ext cx="1207500" cy="4449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Shape 668"/>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Linux Power Framework </a:t>
            </a:r>
          </a:p>
        </p:txBody>
      </p:sp>
      <p:sp>
        <p:nvSpPr>
          <p:cNvPr id="669" name="Shape 669"/>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670" name="Shape 670"/>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671" name="Shape 671"/>
          <p:cNvPicPr preferRelativeResize="0"/>
          <p:nvPr/>
        </p:nvPicPr>
        <p:blipFill>
          <a:blip r:embed="rId3">
            <a:alphaModFix/>
          </a:blip>
          <a:stretch>
            <a:fillRect/>
          </a:stretch>
        </p:blipFill>
        <p:spPr>
          <a:xfrm>
            <a:off x="502400" y="997375"/>
            <a:ext cx="8139188" cy="5725025"/>
          </a:xfrm>
          <a:prstGeom prst="rect">
            <a:avLst/>
          </a:prstGeom>
          <a:noFill/>
          <a:ln>
            <a:noFill/>
          </a:ln>
        </p:spPr>
      </p:pic>
      <p:sp>
        <p:nvSpPr>
          <p:cNvPr id="672" name="Shape 672"/>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
        <p:nvSpPr>
          <p:cNvPr id="673" name="Shape 673"/>
          <p:cNvSpPr/>
          <p:nvPr/>
        </p:nvSpPr>
        <p:spPr>
          <a:xfrm>
            <a:off x="2517524" y="2530124"/>
            <a:ext cx="1284600" cy="6540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Shape 678"/>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Runtime Power Management</a:t>
            </a:r>
          </a:p>
        </p:txBody>
      </p:sp>
      <p:sp>
        <p:nvSpPr>
          <p:cNvPr id="679" name="Shape 679"/>
          <p:cNvSpPr txBox="1"/>
          <p:nvPr>
            <p:ph idx="1" type="body"/>
          </p:nvPr>
        </p:nvSpPr>
        <p:spPr>
          <a:xfrm>
            <a:off x="455612" y="2540000"/>
            <a:ext cx="8228012" cy="3376612"/>
          </a:xfrm>
          <a:prstGeom prst="rect">
            <a:avLst/>
          </a:prstGeom>
          <a:noFill/>
          <a:ln>
            <a:noFill/>
          </a:ln>
        </p:spPr>
        <p:txBody>
          <a:bodyPr anchorCtr="0" anchor="t" bIns="45700" lIns="91425" rIns="91425" tIns="45700">
            <a:noAutofit/>
          </a:bodyPr>
          <a:lstStyle/>
          <a:p>
            <a:pPr indent="-285750" lvl="1" marL="742950" marR="0" rtl="0" algn="l">
              <a:lnSpc>
                <a:spcPct val="90000"/>
              </a:lnSpc>
              <a:spcBef>
                <a:spcPts val="0"/>
              </a:spcBef>
              <a:spcAft>
                <a:spcPts val="0"/>
              </a:spcAft>
              <a:buClr>
                <a:schemeClr val="dk1"/>
              </a:buClr>
              <a:buSzPct val="100000"/>
              <a:buFont typeface="Noto Sans Symbols"/>
              <a:buChar char="●"/>
            </a:pPr>
            <a:r>
              <a:rPr b="0" i="0" lang="en-US" sz="2200" u="none" cap="none" strike="noStrike">
                <a:solidFill>
                  <a:schemeClr val="dk1"/>
                </a:solidFill>
                <a:latin typeface="Verdana"/>
                <a:ea typeface="Verdana"/>
                <a:cs typeface="Verdana"/>
                <a:sym typeface="Verdana"/>
              </a:rPr>
              <a:t>Why’s Runtime PM</a:t>
            </a:r>
          </a:p>
          <a:p>
            <a:pPr indent="-285750" lvl="1" marL="742950" marR="0" rtl="0" algn="l">
              <a:lnSpc>
                <a:spcPct val="90000"/>
              </a:lnSpc>
              <a:spcBef>
                <a:spcPts val="400"/>
              </a:spcBef>
              <a:spcAft>
                <a:spcPts val="0"/>
              </a:spcAft>
              <a:buClr>
                <a:schemeClr val="dk1"/>
              </a:buClr>
              <a:buSzPct val="100000"/>
              <a:buFont typeface="Noto Sans Symbols"/>
              <a:buNone/>
            </a:pPr>
            <a:r>
              <a:t/>
            </a:r>
            <a:endParaRPr b="0" i="0" sz="2200" u="none" cap="none" strike="noStrike">
              <a:solidFill>
                <a:schemeClr val="dk1"/>
              </a:solidFill>
              <a:latin typeface="Verdana"/>
              <a:ea typeface="Verdana"/>
              <a:cs typeface="Verdana"/>
              <a:sym typeface="Verdana"/>
            </a:endParaRPr>
          </a:p>
          <a:p>
            <a:pPr indent="-285750" lvl="1" marL="742950" marR="0" rtl="0" algn="l">
              <a:lnSpc>
                <a:spcPct val="90000"/>
              </a:lnSpc>
              <a:spcBef>
                <a:spcPts val="400"/>
              </a:spcBef>
              <a:spcAft>
                <a:spcPts val="0"/>
              </a:spcAft>
              <a:buClr>
                <a:schemeClr val="dk1"/>
              </a:buClr>
              <a:buSzPct val="100000"/>
              <a:buFont typeface="Noto Sans Symbols"/>
              <a:buChar char="●"/>
            </a:pPr>
            <a:r>
              <a:rPr b="0" i="0" lang="en-US" sz="2200" u="none" cap="none" strike="noStrike">
                <a:solidFill>
                  <a:schemeClr val="dk1"/>
                </a:solidFill>
                <a:latin typeface="Verdana"/>
                <a:ea typeface="Verdana"/>
                <a:cs typeface="Verdana"/>
                <a:sym typeface="Verdana"/>
              </a:rPr>
              <a:t>What’s Runtime PM</a:t>
            </a:r>
          </a:p>
          <a:p>
            <a:pPr indent="-285750" lvl="1" marL="742950" marR="0" rtl="0" algn="l">
              <a:lnSpc>
                <a:spcPct val="90000"/>
              </a:lnSpc>
              <a:spcBef>
                <a:spcPts val="400"/>
              </a:spcBef>
              <a:spcAft>
                <a:spcPts val="0"/>
              </a:spcAft>
              <a:buClr>
                <a:schemeClr val="dk1"/>
              </a:buClr>
              <a:buSzPct val="100000"/>
              <a:buFont typeface="Noto Sans Symbols"/>
              <a:buNone/>
            </a:pPr>
            <a:r>
              <a:t/>
            </a:r>
            <a:endParaRPr b="0" i="0" sz="2200" u="none" cap="none" strike="noStrike">
              <a:solidFill>
                <a:schemeClr val="dk1"/>
              </a:solidFill>
              <a:latin typeface="Verdana"/>
              <a:ea typeface="Verdana"/>
              <a:cs typeface="Verdana"/>
              <a:sym typeface="Verdana"/>
            </a:endParaRPr>
          </a:p>
          <a:p>
            <a:pPr indent="-285750" lvl="1" marL="742950" marR="0" rtl="0" algn="l">
              <a:lnSpc>
                <a:spcPct val="90000"/>
              </a:lnSpc>
              <a:spcBef>
                <a:spcPts val="400"/>
              </a:spcBef>
              <a:spcAft>
                <a:spcPts val="0"/>
              </a:spcAft>
              <a:buClr>
                <a:schemeClr val="dk1"/>
              </a:buClr>
              <a:buSzPct val="100000"/>
              <a:buFont typeface="Noto Sans Symbols"/>
              <a:buChar char="●"/>
            </a:pPr>
            <a:r>
              <a:rPr b="0" i="0" lang="en-US" sz="2200" u="none" cap="none" strike="noStrike">
                <a:solidFill>
                  <a:schemeClr val="dk1"/>
                </a:solidFill>
                <a:latin typeface="Verdana"/>
                <a:ea typeface="Verdana"/>
                <a:cs typeface="Verdana"/>
                <a:sym typeface="Verdana"/>
              </a:rPr>
              <a:t>How’s Runtime PM</a:t>
            </a:r>
          </a:p>
          <a:p>
            <a:pPr indent="0" lvl="0" marL="0" marR="0" rtl="0" algn="l">
              <a:spcBef>
                <a:spcPts val="900"/>
              </a:spcBef>
              <a:spcAft>
                <a:spcPts val="0"/>
              </a:spcAft>
              <a:buClr>
                <a:schemeClr val="dk1"/>
              </a:buClr>
              <a:buSzPct val="100000"/>
              <a:buFont typeface="Arial"/>
              <a:buNone/>
            </a:pPr>
            <a:r>
              <a:t/>
            </a:r>
            <a:endParaRPr b="1" i="0" sz="2400" u="none" cap="none" strike="noStrike">
              <a:solidFill>
                <a:schemeClr val="dk1"/>
              </a:solidFill>
              <a:latin typeface="Verdana"/>
              <a:ea typeface="Verdana"/>
              <a:cs typeface="Verdana"/>
              <a:sym typeface="Verdana"/>
            </a:endParaRPr>
          </a:p>
          <a:p>
            <a:pPr indent="0" lvl="0" marL="0" marR="0" rtl="0" algn="l">
              <a:spcBef>
                <a:spcPts val="480"/>
              </a:spcBef>
              <a:spcAft>
                <a:spcPts val="0"/>
              </a:spcAft>
              <a:buClr>
                <a:schemeClr val="dk1"/>
              </a:buClr>
              <a:buSzPct val="25000"/>
              <a:buFont typeface="Arial"/>
              <a:buNone/>
            </a:pPr>
            <a:r>
              <a:t/>
            </a:r>
            <a:endParaRPr b="1" i="0" sz="2400" u="none" cap="none" strike="noStrike">
              <a:solidFill>
                <a:schemeClr val="dk1"/>
              </a:solidFill>
              <a:latin typeface="Verdana"/>
              <a:ea typeface="Verdana"/>
              <a:cs typeface="Verdana"/>
              <a:sym typeface="Verdan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Shape 684"/>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Problem</a:t>
            </a:r>
          </a:p>
        </p:txBody>
      </p:sp>
      <p:sp>
        <p:nvSpPr>
          <p:cNvPr id="685" name="Shape 685"/>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93700" lvl="0" marL="342900" marR="0" rtl="0" algn="l">
              <a:spcBef>
                <a:spcPts val="320"/>
              </a:spcBef>
              <a:spcAft>
                <a:spcPts val="0"/>
              </a:spcAft>
              <a:buClr>
                <a:schemeClr val="dk1"/>
              </a:buClr>
              <a:buSzPct val="100000"/>
              <a:buFont typeface="Arial"/>
              <a:buChar char="•"/>
            </a:pPr>
            <a:r>
              <a:rPr b="1" i="0" lang="en-US" u="none" cap="none" strike="noStrike">
                <a:solidFill>
                  <a:schemeClr val="dk1"/>
                </a:solidFill>
                <a:latin typeface="Arial"/>
                <a:ea typeface="Arial"/>
                <a:cs typeface="Arial"/>
                <a:sym typeface="Arial"/>
              </a:rPr>
              <a:t>System sleep is not enough to decrease runtime energy consumption</a:t>
            </a:r>
          </a:p>
          <a:p>
            <a:pPr indent="-393700" lvl="0" marL="342900" marR="0" rtl="0" algn="l">
              <a:spcBef>
                <a:spcPts val="320"/>
              </a:spcBef>
              <a:spcAft>
                <a:spcPts val="0"/>
              </a:spcAft>
              <a:buClr>
                <a:schemeClr val="dk1"/>
              </a:buClr>
              <a:buSzPct val="100000"/>
              <a:buFont typeface="Arial"/>
              <a:buChar char="•"/>
            </a:pPr>
            <a:r>
              <a:rPr b="1" i="0" lang="en-US" u="none" cap="none" strike="noStrike">
                <a:solidFill>
                  <a:schemeClr val="dk1"/>
                </a:solidFill>
                <a:latin typeface="Arial"/>
                <a:ea typeface="Arial"/>
                <a:cs typeface="Arial"/>
                <a:sym typeface="Arial"/>
              </a:rPr>
              <a:t>Devices may depend on another device </a:t>
            </a:r>
          </a:p>
          <a:p>
            <a:pPr indent="0" lvl="0" marL="0" marR="0" rtl="0" algn="l">
              <a:spcBef>
                <a:spcPts val="320"/>
              </a:spcBef>
              <a:spcAft>
                <a:spcPts val="0"/>
              </a:spcAft>
              <a:buNone/>
            </a:pPr>
            <a:r>
              <a:t/>
            </a:r>
            <a:endParaRPr/>
          </a:p>
          <a:p>
            <a:pPr indent="0" lvl="0" marL="0" marR="0" rtl="0" algn="l">
              <a:spcBef>
                <a:spcPts val="480"/>
              </a:spcBef>
              <a:spcAft>
                <a:spcPts val="0"/>
              </a:spcAft>
              <a:buClr>
                <a:schemeClr val="dk1"/>
              </a:buClr>
              <a:buSzPct val="25000"/>
              <a:buFont typeface="Arial"/>
              <a:buNone/>
            </a:pPr>
            <a:r>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Shape 690"/>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Why’s Runtime PM</a:t>
            </a:r>
          </a:p>
        </p:txBody>
      </p:sp>
      <p:sp>
        <p:nvSpPr>
          <p:cNvPr id="691" name="Shape 691"/>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93700" lvl="0" marL="342900" marR="0" rtl="0" algn="l">
              <a:spcBef>
                <a:spcPts val="320"/>
              </a:spcBef>
              <a:spcAft>
                <a:spcPts val="0"/>
              </a:spcAft>
              <a:buClr>
                <a:schemeClr val="dk1"/>
              </a:buClr>
              <a:buSzPct val="100000"/>
              <a:buFont typeface="Arial"/>
              <a:buChar char="•"/>
            </a:pPr>
            <a:r>
              <a:rPr b="1" i="0" lang="en-US" u="none" cap="none" strike="noStrike">
                <a:solidFill>
                  <a:schemeClr val="dk1"/>
                </a:solidFill>
                <a:latin typeface="Arial"/>
                <a:ea typeface="Arial"/>
                <a:cs typeface="Arial"/>
                <a:sym typeface="Arial"/>
              </a:rPr>
              <a:t>System sleep is not enough to decrease runtime energy consumption</a:t>
            </a:r>
          </a:p>
          <a:p>
            <a:pPr indent="-393700" lvl="0" marL="342900" marR="0" rtl="0" algn="l">
              <a:spcBef>
                <a:spcPts val="320"/>
              </a:spcBef>
              <a:spcAft>
                <a:spcPts val="0"/>
              </a:spcAft>
              <a:buClr>
                <a:schemeClr val="dk1"/>
              </a:buClr>
              <a:buSzPct val="100000"/>
              <a:buFont typeface="Arial"/>
              <a:buChar char="•"/>
            </a:pPr>
            <a:r>
              <a:rPr b="1" i="0" lang="en-US" u="none" cap="none" strike="noStrike">
                <a:solidFill>
                  <a:schemeClr val="dk1"/>
                </a:solidFill>
                <a:latin typeface="Arial"/>
                <a:ea typeface="Arial"/>
                <a:cs typeface="Arial"/>
                <a:sym typeface="Arial"/>
              </a:rPr>
              <a:t>Devices may depend on another device </a:t>
            </a:r>
          </a:p>
          <a:p>
            <a:pPr indent="-342900" lvl="0" marL="342900" marR="0" rtl="0" algn="l">
              <a:spcBef>
                <a:spcPts val="320"/>
              </a:spcBef>
              <a:spcAft>
                <a:spcPts val="0"/>
              </a:spcAft>
              <a:buClr>
                <a:schemeClr val="dk1"/>
              </a:buClr>
              <a:buSzPct val="66666"/>
              <a:buFont typeface="Arial"/>
              <a:buChar char="•"/>
            </a:pPr>
            <a:r>
              <a:rPr lang="en-US"/>
              <a:t>Solution</a:t>
            </a:r>
          </a:p>
          <a:p>
            <a:pPr indent="457200" lvl="1" marR="0" rtl="0" algn="l">
              <a:spcBef>
                <a:spcPts val="320"/>
              </a:spcBef>
              <a:spcAft>
                <a:spcPts val="0"/>
              </a:spcAft>
              <a:buClr>
                <a:schemeClr val="dk1"/>
              </a:buClr>
              <a:buSzPct val="72727"/>
              <a:buFont typeface="Arial"/>
              <a:buChar char="–"/>
            </a:pPr>
            <a:r>
              <a:rPr lang="en-US"/>
              <a:t>Runtime PM</a:t>
            </a:r>
          </a:p>
          <a:p>
            <a:pPr indent="0" lvl="0" marL="0" marR="0" rtl="0" algn="l">
              <a:spcBef>
                <a:spcPts val="480"/>
              </a:spcBef>
              <a:spcAft>
                <a:spcPts val="0"/>
              </a:spcAft>
              <a:buClr>
                <a:schemeClr val="dk1"/>
              </a:buClr>
              <a:buSzPct val="25000"/>
              <a:buFont typeface="Arial"/>
              <a:buNone/>
            </a:pPr>
            <a:r>
              <a:t/>
            </a:r>
            <a:endParaRPr b="1" i="0" sz="2400" u="none" cap="none" strike="noStrike">
              <a:solidFill>
                <a:schemeClr val="dk1"/>
              </a:solidFill>
              <a:latin typeface="Arial"/>
              <a:ea typeface="Arial"/>
              <a:cs typeface="Arial"/>
              <a:sym typeface="Arial"/>
            </a:endParaRPr>
          </a:p>
        </p:txBody>
      </p:sp>
      <p:pic>
        <p:nvPicPr>
          <p:cNvPr id="692" name="Shape 692"/>
          <p:cNvPicPr preferRelativeResize="0"/>
          <p:nvPr/>
        </p:nvPicPr>
        <p:blipFill>
          <a:blip r:embed="rId3">
            <a:alphaModFix/>
          </a:blip>
          <a:stretch>
            <a:fillRect/>
          </a:stretch>
        </p:blipFill>
        <p:spPr>
          <a:xfrm>
            <a:off x="3497574" y="3606301"/>
            <a:ext cx="2533500" cy="29232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Shape 697"/>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2800" u="none" cap="none" strike="noStrike">
                <a:solidFill>
                  <a:srgbClr val="FF0000"/>
                </a:solidFill>
                <a:latin typeface="Arial"/>
                <a:ea typeface="Arial"/>
                <a:cs typeface="Arial"/>
                <a:sym typeface="Arial"/>
              </a:rPr>
              <a:t>Runtime PM callback and Helper Functions</a:t>
            </a:r>
          </a:p>
        </p:txBody>
      </p:sp>
      <p:sp>
        <p:nvSpPr>
          <p:cNvPr id="698" name="Shape 698"/>
          <p:cNvSpPr txBox="1"/>
          <p:nvPr/>
        </p:nvSpPr>
        <p:spPr>
          <a:xfrm>
            <a:off x="455612" y="1046162"/>
            <a:ext cx="8228100" cy="45372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Noto Sans Symbols"/>
              <a:buChar char="●"/>
            </a:pPr>
            <a:r>
              <a:rPr b="1" lang="en-US" sz="2400">
                <a:solidFill>
                  <a:schemeClr val="dk1"/>
                </a:solidFill>
                <a:latin typeface="Verdana"/>
                <a:ea typeface="Verdana"/>
                <a:cs typeface="Verdana"/>
                <a:sym typeface="Verdana"/>
              </a:rPr>
              <a:t>ksrc/include/linux/pm.h :</a:t>
            </a:r>
          </a:p>
          <a:p>
            <a:pPr indent="-155575" lvl="4" marL="574675" marR="0" rtl="0" algn="l">
              <a:spcBef>
                <a:spcPts val="120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struct dev_pm_ops {</a:t>
            </a:r>
          </a:p>
          <a:p>
            <a:pPr indent="-155575" lvl="4" marL="574675" marR="0" rtl="0" algn="l">
              <a:spcBef>
                <a:spcPts val="120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	…</a:t>
            </a:r>
          </a:p>
          <a:p>
            <a:pPr indent="-155575" lvl="4" marL="574675" marR="0" rtl="0" algn="l">
              <a:spcBef>
                <a:spcPts val="120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	int (*runtime_suspend)(struct device *dev);</a:t>
            </a:r>
          </a:p>
          <a:p>
            <a:pPr indent="-155575" lvl="4" marL="574675" marR="0" rtl="0" algn="l">
              <a:spcBef>
                <a:spcPts val="120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	int (*runtime_resume)(struct device *dev);</a:t>
            </a:r>
          </a:p>
          <a:p>
            <a:pPr indent="-155575" lvl="4" marL="574675" marR="0" rtl="0" algn="l">
              <a:spcBef>
                <a:spcPts val="120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	int (*runtime_idle)(struct device *dev);</a:t>
            </a:r>
          </a:p>
          <a:p>
            <a:pPr indent="-155575" lvl="4" marL="574675" marR="0" rtl="0" algn="l">
              <a:spcBef>
                <a:spcPts val="120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a:t>
            </a:r>
          </a:p>
          <a:p>
            <a:pPr indent="-155575" lvl="4" marL="574675" marR="0" rtl="0" algn="l">
              <a:spcBef>
                <a:spcPts val="1200"/>
              </a:spcBef>
              <a:spcAft>
                <a:spcPts val="0"/>
              </a:spcAft>
              <a:buClr>
                <a:schemeClr val="dk1"/>
              </a:buClr>
              <a:buFont typeface="Arial"/>
              <a:buNone/>
            </a:pPr>
            <a:r>
              <a:t/>
            </a:r>
            <a:endParaRPr b="0" i="0" sz="1800" u="none" cap="none" strike="noStrike">
              <a:solidFill>
                <a:schemeClr val="dk1"/>
              </a:solidFill>
              <a:latin typeface="Verdana"/>
              <a:ea typeface="Verdana"/>
              <a:cs typeface="Verdana"/>
              <a:sym typeface="Verdana"/>
            </a:endParaRPr>
          </a:p>
          <a:p>
            <a:pPr indent="-342900" lvl="0" marL="342900" marR="0" rtl="0" algn="l">
              <a:spcBef>
                <a:spcPts val="1200"/>
              </a:spcBef>
              <a:spcAft>
                <a:spcPts val="0"/>
              </a:spcAft>
              <a:buClr>
                <a:schemeClr val="dk1"/>
              </a:buClr>
              <a:buSzPct val="130000"/>
              <a:buFont typeface="Noto Sans Symbols"/>
              <a:buChar char="●"/>
            </a:pPr>
            <a:r>
              <a:rPr b="1" lang="en-US" sz="2400">
                <a:solidFill>
                  <a:schemeClr val="dk1"/>
                </a:solidFill>
                <a:latin typeface="Verdana"/>
                <a:ea typeface="Verdana"/>
                <a:cs typeface="Verdana"/>
                <a:sym typeface="Verdana"/>
              </a:rPr>
              <a:t>Ksrc/include/linux/pm_runtime.h</a:t>
            </a:r>
          </a:p>
          <a:p>
            <a:pPr indent="-228600" lvl="2" marL="1143000" marR="0" rtl="0" algn="l">
              <a:spcBef>
                <a:spcPts val="1200"/>
              </a:spcBef>
              <a:spcAft>
                <a:spcPts val="0"/>
              </a:spcAft>
              <a:buClr>
                <a:schemeClr val="dk1"/>
              </a:buClr>
              <a:buSzPct val="100000"/>
              <a:buFont typeface="Arial"/>
              <a:buChar char="•"/>
            </a:pPr>
            <a:r>
              <a:rPr b="0" i="0" lang="en-US" sz="1800" u="none" cap="none" strike="noStrike">
                <a:solidFill>
                  <a:schemeClr val="dk1"/>
                </a:solidFill>
                <a:latin typeface="Verdana"/>
                <a:ea typeface="Verdana"/>
                <a:cs typeface="Verdana"/>
                <a:sym typeface="Verdana"/>
              </a:rPr>
              <a:t>pm_runtime_xxx();</a:t>
            </a:r>
          </a:p>
          <a:p>
            <a:pPr indent="-342900" lvl="0" marL="342900" marR="0" rtl="0" algn="l">
              <a:spcBef>
                <a:spcPts val="1080"/>
              </a:spcBef>
              <a:spcAft>
                <a:spcPts val="0"/>
              </a:spcAft>
              <a:buClr>
                <a:schemeClr val="dk1"/>
              </a:buClr>
              <a:buFont typeface="Arial"/>
              <a:buNone/>
            </a:pPr>
            <a:r>
              <a:t/>
            </a:r>
            <a:endParaRPr b="1" sz="2400">
              <a:solidFill>
                <a:schemeClr val="dk1"/>
              </a:solidFill>
              <a:latin typeface="Verdana"/>
              <a:ea typeface="Verdana"/>
              <a:cs typeface="Verdana"/>
              <a:sym typeface="Verdan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Shape 704"/>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Linux Support for Device Runtime PM</a:t>
            </a:r>
          </a:p>
        </p:txBody>
      </p:sp>
      <p:sp>
        <p:nvSpPr>
          <p:cNvPr id="705" name="Shape 705"/>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0" lvl="0" marL="0" rtl="0">
              <a:spcBef>
                <a:spcPts val="0"/>
              </a:spcBef>
              <a:buNone/>
            </a:pPr>
            <a:r>
              <a:t/>
            </a:r>
            <a:endParaRPr/>
          </a:p>
          <a:p>
            <a:pPr indent="-228600" lvl="0" marL="457200" rtl="0">
              <a:spcBef>
                <a:spcPts val="0"/>
              </a:spcBef>
            </a:pPr>
            <a:r>
              <a:rPr lang="en-US"/>
              <a:t>Track the number of concurrent users of device</a:t>
            </a:r>
          </a:p>
          <a:p>
            <a:pPr indent="0" lvl="0" marL="0" rtl="0">
              <a:spcBef>
                <a:spcPts val="0"/>
              </a:spcBef>
              <a:buNone/>
            </a:pPr>
            <a:r>
              <a:t/>
            </a:r>
            <a:endParaRPr/>
          </a:p>
          <a:p>
            <a:pPr indent="-228600" lvl="0" marL="457200" rtl="0">
              <a:spcBef>
                <a:spcPts val="0"/>
              </a:spcBef>
              <a:buClr>
                <a:srgbClr val="0000FF"/>
              </a:buClr>
            </a:pPr>
            <a:r>
              <a:rPr lang="en-US">
                <a:solidFill>
                  <a:srgbClr val="0000FF"/>
                </a:solidFill>
              </a:rPr>
              <a:t>u</a:t>
            </a:r>
            <a:r>
              <a:rPr lang="en-US">
                <a:solidFill>
                  <a:srgbClr val="0000FF"/>
                </a:solidFill>
              </a:rPr>
              <a:t>se a per-device reference counter</a:t>
            </a:r>
          </a:p>
          <a:p>
            <a:pPr indent="-228600" lvl="1" marL="914400" rtl="0">
              <a:spcBef>
                <a:spcPts val="0"/>
              </a:spcBef>
            </a:pPr>
            <a:r>
              <a:rPr lang="en-US"/>
              <a:t>_get(), _put()</a:t>
            </a:r>
          </a:p>
          <a:p>
            <a:pPr indent="0" lvl="0" marL="0" rtl="0">
              <a:spcBef>
                <a:spcPts val="0"/>
              </a:spcBef>
              <a:buNone/>
            </a:pPr>
            <a:r>
              <a:t/>
            </a:r>
            <a:endParaRPr/>
          </a:p>
          <a:p>
            <a:pPr indent="0" lvl="0" marL="457200" rtl="0">
              <a:spcBef>
                <a:spcPts val="0"/>
              </a:spcBef>
              <a:buNone/>
            </a:pPr>
            <a:r>
              <a:t/>
            </a:r>
            <a:endParaRPr/>
          </a:p>
          <a:p>
            <a:pPr indent="0" lvl="0" marL="457200" rtl="0">
              <a:spcBef>
                <a:spcPts val="0"/>
              </a:spcBef>
              <a:buNone/>
            </a:pPr>
            <a:r>
              <a:t/>
            </a:r>
            <a:endParaRPr/>
          </a:p>
          <a:p>
            <a:pPr indent="0" lvl="0" marL="457200" rtl="0">
              <a:spcBef>
                <a:spcPts val="0"/>
              </a:spcBef>
              <a:buNone/>
            </a:pPr>
            <a:r>
              <a:t/>
            </a:r>
            <a:endParaRPr/>
          </a:p>
          <a:p>
            <a:pPr indent="0" lvl="0" marL="0" rtl="0">
              <a:spcBef>
                <a:spcPts val="0"/>
              </a:spcBef>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type="title"/>
          </p:nvPr>
        </p:nvSpPr>
        <p:spPr>
          <a:xfrm>
            <a:off x="454025" y="84138"/>
            <a:ext cx="8229600" cy="8889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Verdana"/>
                <a:ea typeface="Verdana"/>
                <a:cs typeface="Verdana"/>
                <a:sym typeface="Verdana"/>
              </a:rPr>
              <a:t>Runtime PM API: _get(), _put()</a:t>
            </a:r>
          </a:p>
        </p:txBody>
      </p:sp>
      <p:sp>
        <p:nvSpPr>
          <p:cNvPr id="711" name="Shape 711"/>
          <p:cNvSpPr txBox="1"/>
          <p:nvPr>
            <p:ph idx="1" type="body"/>
          </p:nvPr>
        </p:nvSpPr>
        <p:spPr>
          <a:xfrm>
            <a:off x="455612" y="1046162"/>
            <a:ext cx="8228100" cy="45372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Noto Sans Symbols"/>
              <a:buNone/>
            </a:pPr>
            <a:r>
              <a:t/>
            </a:r>
            <a:endParaRPr b="1" i="0" sz="2400" u="none" cap="none" strike="noStrike">
              <a:solidFill>
                <a:schemeClr val="dk1"/>
              </a:solidFill>
              <a:latin typeface="Verdana"/>
              <a:ea typeface="Verdana"/>
              <a:cs typeface="Verdana"/>
              <a:sym typeface="Verdana"/>
            </a:endParaRPr>
          </a:p>
          <a:p>
            <a:pPr indent="-342900" lvl="0" marL="342900" marR="0" rtl="0" algn="l">
              <a:spcBef>
                <a:spcPts val="480"/>
              </a:spcBef>
              <a:spcAft>
                <a:spcPts val="0"/>
              </a:spcAft>
              <a:buClr>
                <a:schemeClr val="dk1"/>
              </a:buClr>
              <a:buSzPct val="100000"/>
              <a:buFont typeface="Noto Sans Symbols"/>
              <a:buChar char="●"/>
            </a:pPr>
            <a:r>
              <a:rPr b="1" i="0" lang="en-US" sz="2400" u="none" cap="none" strike="noStrike">
                <a:solidFill>
                  <a:schemeClr val="dk1"/>
                </a:solidFill>
                <a:latin typeface="Verdana"/>
                <a:ea typeface="Verdana"/>
                <a:cs typeface="Verdana"/>
                <a:sym typeface="Verdana"/>
              </a:rPr>
              <a:t>Tell PM core whether device is in use</a:t>
            </a:r>
          </a:p>
          <a:p>
            <a:pPr indent="-342900" lvl="0" marL="342900" marR="0" rtl="0" algn="l">
              <a:spcBef>
                <a:spcPts val="480"/>
              </a:spcBef>
              <a:spcAft>
                <a:spcPts val="0"/>
              </a:spcAft>
              <a:buClr>
                <a:schemeClr val="dk1"/>
              </a:buClr>
              <a:buSzPct val="100000"/>
              <a:buFont typeface="Noto Sans Symbols"/>
              <a:buNone/>
            </a:pPr>
            <a:r>
              <a:t/>
            </a:r>
            <a:endParaRPr b="1" i="0" sz="2400" u="none" cap="none" strike="noStrike">
              <a:solidFill>
                <a:schemeClr val="dk1"/>
              </a:solidFill>
              <a:latin typeface="Verdana"/>
              <a:ea typeface="Verdana"/>
              <a:cs typeface="Verdana"/>
              <a:sym typeface="Verdana"/>
            </a:endParaRPr>
          </a:p>
          <a:p>
            <a:pPr indent="-342900" lvl="0" marL="342900" marR="0" rtl="0" algn="l">
              <a:spcBef>
                <a:spcPts val="480"/>
              </a:spcBef>
              <a:spcAft>
                <a:spcPts val="0"/>
              </a:spcAft>
              <a:buClr>
                <a:schemeClr val="dk1"/>
              </a:buClr>
              <a:buSzPct val="100000"/>
              <a:buFont typeface="Noto Sans Symbols"/>
              <a:buChar char="●"/>
            </a:pPr>
            <a:r>
              <a:rPr b="1" i="0" lang="en-US" sz="2400" u="none" cap="none" strike="noStrike">
                <a:solidFill>
                  <a:schemeClr val="dk1"/>
                </a:solidFill>
                <a:latin typeface="Verdana"/>
                <a:ea typeface="Verdana"/>
                <a:cs typeface="Verdana"/>
                <a:sym typeface="Verdana"/>
              </a:rPr>
              <a:t>I need the device</a:t>
            </a:r>
          </a:p>
          <a:p>
            <a:pPr indent="-228600" lvl="2" marL="1143000" marR="0" rtl="0" algn="l">
              <a:spcBef>
                <a:spcPts val="360"/>
              </a:spcBef>
              <a:spcAft>
                <a:spcPts val="0"/>
              </a:spcAft>
              <a:buClr>
                <a:schemeClr val="dk1"/>
              </a:buClr>
              <a:buSzPct val="100000"/>
              <a:buFont typeface="Arial"/>
              <a:buChar char="•"/>
            </a:pPr>
            <a:r>
              <a:rPr b="0" i="0" lang="en-US" sz="1800" u="none" cap="none" strike="noStrike">
                <a:solidFill>
                  <a:schemeClr val="dk1"/>
                </a:solidFill>
                <a:latin typeface="Verdana"/>
                <a:ea typeface="Verdana"/>
                <a:cs typeface="Verdana"/>
                <a:sym typeface="Verdana"/>
              </a:rPr>
              <a:t>pm_runtime_get(), _sync(), _noresume()</a:t>
            </a:r>
          </a:p>
          <a:p>
            <a:pPr indent="-228600" lvl="2" marL="1143000" marR="0" rtl="0" algn="l">
              <a:spcBef>
                <a:spcPts val="360"/>
              </a:spcBef>
              <a:spcAft>
                <a:spcPts val="0"/>
              </a:spcAft>
              <a:buClr>
                <a:schemeClr val="dk1"/>
              </a:buClr>
              <a:buSzPct val="100000"/>
              <a:buFont typeface="Arial"/>
              <a:buChar char="•"/>
            </a:pPr>
            <a:r>
              <a:rPr b="0" i="0" lang="en-US" sz="1800" u="none" cap="none" strike="noStrike">
                <a:solidFill>
                  <a:schemeClr val="dk1"/>
                </a:solidFill>
                <a:latin typeface="Verdana"/>
                <a:ea typeface="Verdana"/>
                <a:cs typeface="Verdana"/>
                <a:sym typeface="Verdana"/>
              </a:rPr>
              <a:t>Increment use count, pm_runtime_resume()</a:t>
            </a:r>
          </a:p>
          <a:p>
            <a:pPr indent="-342900" lvl="0" marL="342900" marR="0" rtl="0" algn="l">
              <a:spcBef>
                <a:spcPts val="480"/>
              </a:spcBef>
              <a:spcAft>
                <a:spcPts val="0"/>
              </a:spcAft>
              <a:buClr>
                <a:schemeClr val="dk1"/>
              </a:buClr>
              <a:buSzPct val="100000"/>
              <a:buFont typeface="Noto Sans Symbols"/>
              <a:buNone/>
            </a:pPr>
            <a:r>
              <a:t/>
            </a:r>
            <a:endParaRPr b="1" i="0" sz="2400" u="none" cap="none" strike="noStrike">
              <a:solidFill>
                <a:schemeClr val="dk1"/>
              </a:solidFill>
              <a:latin typeface="Verdana"/>
              <a:ea typeface="Verdana"/>
              <a:cs typeface="Verdana"/>
              <a:sym typeface="Verdana"/>
            </a:endParaRPr>
          </a:p>
          <a:p>
            <a:pPr indent="-342900" lvl="0" marL="342900" marR="0" rtl="0" algn="l">
              <a:spcBef>
                <a:spcPts val="480"/>
              </a:spcBef>
              <a:spcAft>
                <a:spcPts val="0"/>
              </a:spcAft>
              <a:buClr>
                <a:schemeClr val="dk1"/>
              </a:buClr>
              <a:buSzPct val="100000"/>
              <a:buFont typeface="Noto Sans Symbols"/>
              <a:buChar char="●"/>
            </a:pPr>
            <a:r>
              <a:rPr b="1" i="0" lang="en-US" sz="2400" u="none" cap="none" strike="noStrike">
                <a:solidFill>
                  <a:schemeClr val="dk1"/>
                </a:solidFill>
                <a:latin typeface="Verdana"/>
                <a:ea typeface="Verdana"/>
                <a:cs typeface="Verdana"/>
                <a:sym typeface="Verdana"/>
              </a:rPr>
              <a:t>I'm done</a:t>
            </a:r>
          </a:p>
          <a:p>
            <a:pPr indent="-228600" lvl="2" marL="1143000" marR="0" rtl="0" algn="l">
              <a:spcBef>
                <a:spcPts val="360"/>
              </a:spcBef>
              <a:spcAft>
                <a:spcPts val="0"/>
              </a:spcAft>
              <a:buClr>
                <a:schemeClr val="dk1"/>
              </a:buClr>
              <a:buSzPct val="100000"/>
              <a:buFont typeface="Verdana"/>
              <a:buChar char="•"/>
            </a:pPr>
            <a:r>
              <a:rPr b="0" i="0" lang="en-US" sz="1800" u="none" cap="none" strike="noStrike">
                <a:solidFill>
                  <a:schemeClr val="dk1"/>
                </a:solidFill>
                <a:latin typeface="Verdana"/>
                <a:ea typeface="Verdana"/>
                <a:cs typeface="Verdana"/>
                <a:sym typeface="Verdana"/>
              </a:rPr>
              <a:t>pm_runtime_put(), _sync, _noidle()</a:t>
            </a:r>
          </a:p>
          <a:p>
            <a:pPr indent="-228600" lvl="2" marL="1143000" marR="0" rtl="0" algn="l">
              <a:spcBef>
                <a:spcPts val="360"/>
              </a:spcBef>
              <a:spcAft>
                <a:spcPts val="0"/>
              </a:spcAft>
              <a:buClr>
                <a:schemeClr val="dk1"/>
              </a:buClr>
              <a:buSzPct val="100000"/>
              <a:buFont typeface="Verdana"/>
              <a:buChar char="•"/>
            </a:pPr>
            <a:r>
              <a:rPr b="0" i="0" lang="en-US" sz="1800" u="none" cap="none" strike="noStrike">
                <a:solidFill>
                  <a:schemeClr val="dk1"/>
                </a:solidFill>
                <a:latin typeface="Verdana"/>
                <a:ea typeface="Verdana"/>
                <a:cs typeface="Verdana"/>
                <a:sym typeface="Verdana"/>
              </a:rPr>
              <a:t>Decrement use count, pm_runtime_idle()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lvl="0" rtl="0">
              <a:spcBef>
                <a:spcPts val="0"/>
              </a:spcBef>
              <a:buSzPct val="25000"/>
              <a:buNone/>
            </a:pPr>
            <a:r>
              <a:rPr lang="en-US"/>
              <a:t>Silicon Power Management Features </a:t>
            </a:r>
          </a:p>
        </p:txBody>
      </p:sp>
      <p:sp>
        <p:nvSpPr>
          <p:cNvPr id="145" name="Shape 145"/>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P – States are a sub-state of the C0 state</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They offer reduced power consumption while the processor is executing code.</a:t>
            </a:r>
          </a:p>
          <a:p>
            <a:pPr indent="-342900" lvl="0" marL="342900" marR="0" rtl="0" algn="l">
              <a:spcBef>
                <a:spcPts val="480"/>
              </a:spcBef>
              <a:spcAft>
                <a:spcPts val="0"/>
              </a:spcAft>
              <a:buClr>
                <a:schemeClr val="dk1"/>
              </a:buClr>
              <a:buSzPct val="100000"/>
              <a:buFont typeface="Arial"/>
              <a:buChar char="•"/>
            </a:pPr>
            <a:r>
              <a:rPr b="1" i="0" lang="en-US" sz="2400" u="none" cap="none" strike="noStrike">
                <a:solidFill>
                  <a:schemeClr val="dk1"/>
                </a:solidFill>
                <a:latin typeface="Arial"/>
                <a:ea typeface="Arial"/>
                <a:cs typeface="Arial"/>
                <a:sym typeface="Arial"/>
              </a:rPr>
              <a:t>C-States are a sub-state of the S0 state</a:t>
            </a:r>
          </a:p>
          <a:p>
            <a:pPr indent="-285750" lvl="1" marL="742950" marR="0" rtl="0" algn="l">
              <a:spcBef>
                <a:spcPts val="44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They offer reduced power consumption while the system is fully on.</a:t>
            </a:r>
          </a:p>
          <a:p>
            <a:pPr lvl="0" marR="0" rtl="0" algn="l">
              <a:spcBef>
                <a:spcPts val="440"/>
              </a:spcBef>
              <a:spcAft>
                <a:spcPts val="0"/>
              </a:spcAft>
              <a:buClr>
                <a:schemeClr val="dk1"/>
              </a:buClr>
              <a:buSzPct val="100000"/>
              <a:buFont typeface="Arial"/>
              <a:buChar char="•"/>
            </a:pPr>
            <a:r>
              <a:rPr lang="en-US"/>
              <a:t>S-States</a:t>
            </a:r>
          </a:p>
          <a:p>
            <a:pPr lvl="1" marR="0" rtl="0" algn="l">
              <a:spcBef>
                <a:spcPts val="440"/>
              </a:spcBef>
              <a:spcAft>
                <a:spcPts val="0"/>
              </a:spcAft>
              <a:buClr>
                <a:schemeClr val="dk1"/>
              </a:buClr>
              <a:buSzPct val="100000"/>
              <a:buFont typeface="Arial"/>
              <a:buChar char="–"/>
            </a:pPr>
            <a:r>
              <a:rPr lang="en-US"/>
              <a:t>Suspend to idle, Standby, Suspend to ram, suspend to disk</a:t>
            </a:r>
          </a:p>
        </p:txBody>
      </p:sp>
      <p:pic>
        <p:nvPicPr>
          <p:cNvPr id="146" name="Shape 146"/>
          <p:cNvPicPr preferRelativeResize="0"/>
          <p:nvPr/>
        </p:nvPicPr>
        <p:blipFill rotWithShape="1">
          <a:blip r:embed="rId3">
            <a:alphaModFix/>
          </a:blip>
          <a:srcRect b="54340" l="0" r="0" t="0"/>
          <a:stretch/>
        </p:blipFill>
        <p:spPr>
          <a:xfrm>
            <a:off x="611560" y="1412775"/>
            <a:ext cx="7418216" cy="177880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Autosuspend</a:t>
            </a:r>
          </a:p>
        </p:txBody>
      </p:sp>
      <p:sp>
        <p:nvSpPr>
          <p:cNvPr id="718" name="Shape 718"/>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228600" lvl="0" marL="457200" rtl="0">
              <a:spcBef>
                <a:spcPts val="0"/>
              </a:spcBef>
            </a:pPr>
            <a:r>
              <a:rPr lang="en-US"/>
              <a:t>Some device should not allow devices to be suspend</a:t>
            </a:r>
          </a:p>
          <a:p>
            <a:pPr indent="-228600" lvl="1" marL="914400" rtl="0">
              <a:spcBef>
                <a:spcPts val="0"/>
              </a:spcBef>
            </a:pPr>
            <a:r>
              <a:rPr lang="en-US"/>
              <a:t>until they have been inactive for some minimum period.</a:t>
            </a:r>
          </a:p>
          <a:p>
            <a:pPr indent="-228600" lvl="0" marL="457200" rtl="0">
              <a:spcBef>
                <a:spcPts val="0"/>
              </a:spcBef>
            </a:pPr>
            <a:r>
              <a:rPr lang="en-US"/>
              <a:t>A common heuristic</a:t>
            </a:r>
          </a:p>
          <a:p>
            <a:pPr indent="-228600" lvl="1" marL="914400" rtl="0">
              <a:spcBef>
                <a:spcPts val="0"/>
              </a:spcBef>
            </a:pPr>
            <a:r>
              <a:rPr lang="en-US"/>
              <a:t>similarly</a:t>
            </a:r>
            <a:r>
              <a:rPr lang="en-US"/>
              <a:t> a way of PM qos</a:t>
            </a:r>
          </a:p>
          <a:p>
            <a:pPr indent="-228600" lvl="0" marL="457200" rtl="0">
              <a:spcBef>
                <a:spcPts val="0"/>
              </a:spcBef>
            </a:pPr>
            <a:r>
              <a:rPr lang="en-US"/>
              <a:t>Init</a:t>
            </a:r>
          </a:p>
          <a:p>
            <a:pPr indent="-228600" lvl="1" marL="914400" rtl="0">
              <a:spcBef>
                <a:spcPts val="0"/>
              </a:spcBef>
            </a:pPr>
            <a:r>
              <a:rPr lang="en-US"/>
              <a:t>pm_runtime_set_suspended(dev);</a:t>
            </a:r>
          </a:p>
          <a:p>
            <a:pPr indent="-228600" lvl="1" marL="914400" rtl="0">
              <a:spcBef>
                <a:spcPts val="0"/>
              </a:spcBef>
            </a:pPr>
            <a:r>
              <a:rPr lang="en-US"/>
              <a:t>pm_runtime_use_autosuspend(dev);</a:t>
            </a:r>
          </a:p>
          <a:p>
            <a:pPr indent="-228600" lvl="1" marL="914400" rtl="0">
              <a:spcBef>
                <a:spcPts val="0"/>
              </a:spcBef>
            </a:pPr>
            <a:r>
              <a:rPr lang="en-US"/>
              <a:t>pm_runtime_set_autosuspend_delay(dev, DELAY);</a:t>
            </a:r>
          </a:p>
          <a:p>
            <a:pPr indent="-228600" lvl="0" marL="457200" rtl="0">
              <a:spcBef>
                <a:spcPts val="0"/>
              </a:spcBef>
              <a:buFont typeface="Verdana"/>
            </a:pPr>
            <a:r>
              <a:rPr lang="en-US">
                <a:latin typeface="Verdana"/>
                <a:ea typeface="Verdana"/>
                <a:cs typeface="Verdana"/>
                <a:sym typeface="Verdana"/>
              </a:rPr>
              <a:t>I need the device</a:t>
            </a:r>
          </a:p>
          <a:p>
            <a:pPr indent="-228600" lvl="1" marL="914400" rtl="0">
              <a:spcBef>
                <a:spcPts val="0"/>
              </a:spcBef>
              <a:buFont typeface="Verdana"/>
            </a:pPr>
            <a:r>
              <a:rPr lang="en-US">
                <a:latin typeface="Verdana"/>
                <a:ea typeface="Verdana"/>
                <a:cs typeface="Verdana"/>
                <a:sym typeface="Verdana"/>
              </a:rPr>
              <a:t>pm_runtime_get_sync(dev);</a:t>
            </a:r>
          </a:p>
          <a:p>
            <a:pPr indent="-228600" lvl="0" marL="457200" rtl="0">
              <a:spcBef>
                <a:spcPts val="0"/>
              </a:spcBef>
              <a:buFont typeface="Verdana"/>
            </a:pPr>
            <a:r>
              <a:rPr lang="en-US">
                <a:latin typeface="Verdana"/>
                <a:ea typeface="Verdana"/>
                <a:cs typeface="Verdana"/>
                <a:sym typeface="Verdana"/>
              </a:rPr>
              <a:t>I'm done</a:t>
            </a:r>
          </a:p>
          <a:p>
            <a:pPr lvl="1" rtl="0">
              <a:spcBef>
                <a:spcPts val="360"/>
              </a:spcBef>
              <a:buFont typeface="Verdana"/>
            </a:pPr>
            <a:r>
              <a:rPr lang="en-US"/>
              <a:t>pm_runtime_put_sync_autosuspend(dev);</a:t>
            </a:r>
          </a:p>
          <a:p>
            <a:pPr indent="0" lvl="0" marL="914400" rtl="0">
              <a:spcBef>
                <a:spcPts val="360"/>
              </a:spcBef>
              <a:buNone/>
            </a:pPr>
            <a:r>
              <a:t/>
            </a:r>
            <a:endParaRPr/>
          </a:p>
          <a:p>
            <a:pPr indent="0" lvl="0" marL="0" rtl="0">
              <a:spcBef>
                <a:spcPts val="0"/>
              </a:spcBef>
              <a:buNone/>
            </a:pPr>
            <a:r>
              <a:t/>
            </a:r>
            <a:endParaRPr/>
          </a:p>
          <a:p>
            <a:pPr indent="0" lvl="0" marL="457200" rtl="0">
              <a:spcBef>
                <a:spcPts val="0"/>
              </a:spcBef>
              <a:buNone/>
            </a:pPr>
            <a:r>
              <a:rPr lang="en-US"/>
              <a:t>	</a:t>
            </a:r>
          </a:p>
          <a:p>
            <a:pPr indent="0" lvl="0" marL="457200" rtl="0">
              <a:spcBef>
                <a:spcPts val="0"/>
              </a:spcBef>
              <a:buNone/>
            </a:pPr>
            <a:r>
              <a:t/>
            </a:r>
            <a:endParaRPr/>
          </a:p>
          <a:p>
            <a:pPr indent="0" lvl="0" marL="0" rtl="0">
              <a:spcBef>
                <a:spcPts val="0"/>
              </a:spcBef>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However, </a:t>
            </a:r>
            <a:r>
              <a:rPr lang="en-US"/>
              <a:t>Real world - Runtime PM </a:t>
            </a:r>
          </a:p>
        </p:txBody>
      </p:sp>
      <p:sp>
        <p:nvSpPr>
          <p:cNvPr id="725" name="Shape 725"/>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228600" lvl="0" marL="457200" rtl="0">
              <a:spcBef>
                <a:spcPts val="0"/>
              </a:spcBef>
            </a:pPr>
            <a:r>
              <a:rPr lang="en-US"/>
              <a:t>Exynos SPI driver</a:t>
            </a:r>
          </a:p>
          <a:p>
            <a:pPr indent="-228600" lvl="0" marL="457200" rtl="0">
              <a:spcBef>
                <a:spcPts val="0"/>
              </a:spcBef>
            </a:pPr>
            <a:r>
              <a:rPr lang="en-US"/>
              <a:t>Runtime PM often supported after long delay.</a:t>
            </a:r>
          </a:p>
          <a:p>
            <a:pPr indent="0" lvl="0" marL="0" rtl="0">
              <a:spcBef>
                <a:spcPts val="0"/>
              </a:spcBef>
              <a:buNone/>
            </a:pPr>
            <a:r>
              <a:t/>
            </a:r>
            <a:endParaRPr/>
          </a:p>
        </p:txBody>
      </p:sp>
      <p:pic>
        <p:nvPicPr>
          <p:cNvPr id="726" name="Shape 726"/>
          <p:cNvPicPr preferRelativeResize="0"/>
          <p:nvPr/>
        </p:nvPicPr>
        <p:blipFill>
          <a:blip r:embed="rId3">
            <a:alphaModFix/>
          </a:blip>
          <a:stretch>
            <a:fillRect/>
          </a:stretch>
        </p:blipFill>
        <p:spPr>
          <a:xfrm>
            <a:off x="0" y="2929404"/>
            <a:ext cx="9143998" cy="2675590"/>
          </a:xfrm>
          <a:prstGeom prst="rect">
            <a:avLst/>
          </a:prstGeom>
          <a:noFill/>
          <a:ln>
            <a:noFill/>
          </a:ln>
        </p:spPr>
      </p:pic>
      <p:sp>
        <p:nvSpPr>
          <p:cNvPr id="727" name="Shape 727"/>
          <p:cNvSpPr/>
          <p:nvPr/>
        </p:nvSpPr>
        <p:spPr>
          <a:xfrm>
            <a:off x="4289975" y="3601975"/>
            <a:ext cx="338400" cy="577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8" name="Shape 728"/>
          <p:cNvSpPr txBox="1"/>
          <p:nvPr/>
        </p:nvSpPr>
        <p:spPr>
          <a:xfrm>
            <a:off x="4688125" y="4749950"/>
            <a:ext cx="3921600" cy="2091300"/>
          </a:xfrm>
          <a:prstGeom prst="rect">
            <a:avLst/>
          </a:prstGeom>
          <a:noFill/>
          <a:ln>
            <a:noFill/>
          </a:ln>
        </p:spPr>
        <p:txBody>
          <a:bodyPr anchorCtr="0" anchor="ctr" bIns="91425" lIns="91425" rIns="91425" tIns="91425">
            <a:noAutofit/>
          </a:bodyPr>
          <a:lstStyle/>
          <a:p>
            <a:pPr lvl="0" rtl="0">
              <a:spcBef>
                <a:spcPts val="0"/>
              </a:spcBef>
              <a:buNone/>
            </a:pPr>
            <a:r>
              <a:rPr lang="en-US"/>
              <a:t>Hand-tuned PM in the Exynos SPI driver</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Shape 734"/>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However, Real world - Runtime PM </a:t>
            </a:r>
          </a:p>
        </p:txBody>
      </p:sp>
      <p:sp>
        <p:nvSpPr>
          <p:cNvPr id="735" name="Shape 735"/>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0" lvl="0" marL="0" rtl="0">
              <a:spcBef>
                <a:spcPts val="0"/>
              </a:spcBef>
              <a:buNone/>
            </a:pPr>
            <a:r>
              <a:t/>
            </a:r>
            <a:endParaRPr/>
          </a:p>
          <a:p>
            <a:pPr indent="-228600" lvl="0" marL="457200" rtl="0">
              <a:spcBef>
                <a:spcPts val="0"/>
              </a:spcBef>
            </a:pPr>
            <a:r>
              <a:rPr lang="en-US"/>
              <a:t>Complex drivers make it hard to do runtime PM.</a:t>
            </a:r>
          </a:p>
          <a:p>
            <a:pPr indent="-228600" lvl="1" marL="914400" rtl="0">
              <a:spcBef>
                <a:spcPts val="0"/>
              </a:spcBef>
            </a:pPr>
            <a:r>
              <a:rPr lang="en-US"/>
              <a:t>It is similar with a Lock.</a:t>
            </a:r>
          </a:p>
          <a:p>
            <a:pPr indent="0" lvl="0" marL="457200" rtl="0">
              <a:spcBef>
                <a:spcPts val="0"/>
              </a:spcBef>
              <a:buNone/>
            </a:pPr>
            <a:r>
              <a:t/>
            </a:r>
            <a:endParaRPr/>
          </a:p>
          <a:p>
            <a:pPr indent="-228600" lvl="0" marL="457200" rtl="0">
              <a:spcBef>
                <a:spcPts val="0"/>
              </a:spcBef>
            </a:pPr>
            <a:r>
              <a:rPr lang="en-US"/>
              <a:t>The impact of bad drivers.</a:t>
            </a:r>
          </a:p>
          <a:p>
            <a:pPr indent="-228600" lvl="1" marL="914400" rtl="0">
              <a:spcBef>
                <a:spcPts val="0"/>
              </a:spcBef>
            </a:pPr>
            <a:r>
              <a:rPr lang="en-US"/>
              <a:t>Because clock, power, voltage depends on the domains.</a:t>
            </a:r>
          </a:p>
          <a:p>
            <a:pPr indent="-228600" lvl="1" marL="914400" rtl="0">
              <a:spcBef>
                <a:spcPts val="0"/>
              </a:spcBef>
            </a:pPr>
            <a:r>
              <a:rPr lang="en-US"/>
              <a:t>sharing the same clock source.</a:t>
            </a:r>
          </a:p>
          <a:p>
            <a:pPr indent="-228600" lvl="1" marL="914400" rtl="0">
              <a:spcBef>
                <a:spcPts val="0"/>
              </a:spcBef>
            </a:pPr>
            <a:r>
              <a:rPr lang="en-US"/>
              <a:t>sharing the same power </a:t>
            </a:r>
          </a:p>
          <a:p>
            <a:pPr indent="-228600" lvl="1" marL="914400" rtl="0">
              <a:spcBef>
                <a:spcPts val="0"/>
              </a:spcBef>
            </a:pPr>
            <a:r>
              <a:rPr lang="en-US"/>
              <a:t>sharing the same voltage</a:t>
            </a:r>
          </a:p>
          <a:p>
            <a:pPr indent="0" lvl="0" marL="457200" rtl="0">
              <a:spcBef>
                <a:spcPts val="0"/>
              </a:spcBef>
              <a:buNone/>
            </a:pPr>
            <a:r>
              <a:t/>
            </a:r>
            <a:endParaRPr/>
          </a:p>
          <a:p>
            <a:pPr indent="0" lvl="0" marL="0" rtl="0">
              <a:spcBef>
                <a:spcPts val="0"/>
              </a:spcBef>
              <a:buNone/>
            </a:pPr>
            <a:r>
              <a:t/>
            </a:r>
            <a:endParaRPr/>
          </a:p>
          <a:p>
            <a:pPr indent="0" lvl="0" marL="0" rtl="0">
              <a:spcBef>
                <a:spcPts val="0"/>
              </a:spcBef>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457200" y="274637"/>
            <a:ext cx="8229600" cy="654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Hotplug</a:t>
            </a:r>
          </a:p>
        </p:txBody>
      </p:sp>
      <p:sp>
        <p:nvSpPr>
          <p:cNvPr id="741" name="Shape 741"/>
          <p:cNvSpPr txBox="1"/>
          <p:nvPr>
            <p:ph idx="1" type="body"/>
          </p:nvPr>
        </p:nvSpPr>
        <p:spPr>
          <a:xfrm>
            <a:off x="457200" y="1071562"/>
            <a:ext cx="8229600" cy="50547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1" i="0" sz="2400" u="none" cap="none" strike="noStrike">
              <a:solidFill>
                <a:schemeClr val="dk1"/>
              </a:solidFill>
              <a:latin typeface="Arial"/>
              <a:ea typeface="Arial"/>
              <a:cs typeface="Arial"/>
              <a:sym typeface="Arial"/>
            </a:endParaRPr>
          </a:p>
        </p:txBody>
      </p:sp>
      <p:sp>
        <p:nvSpPr>
          <p:cNvPr id="742" name="Shape 742"/>
          <p:cNvSpPr txBox="1"/>
          <p:nvPr/>
        </p:nvSpPr>
        <p:spPr>
          <a:xfrm>
            <a:off x="428595" y="6499703"/>
            <a:ext cx="6143699" cy="215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Source : https://wiki.linaro.org/WorkingGroups/PowerManagement/Doc/Architecture</a:t>
            </a:r>
          </a:p>
        </p:txBody>
      </p:sp>
      <p:pic>
        <p:nvPicPr>
          <p:cNvPr id="743" name="Shape 743"/>
          <p:cNvPicPr preferRelativeResize="0"/>
          <p:nvPr/>
        </p:nvPicPr>
        <p:blipFill>
          <a:blip r:embed="rId3">
            <a:alphaModFix/>
          </a:blip>
          <a:stretch>
            <a:fillRect/>
          </a:stretch>
        </p:blipFill>
        <p:spPr>
          <a:xfrm>
            <a:off x="502400" y="997375"/>
            <a:ext cx="8139188" cy="5725025"/>
          </a:xfrm>
          <a:prstGeom prst="rect">
            <a:avLst/>
          </a:prstGeom>
          <a:noFill/>
          <a:ln>
            <a:noFill/>
          </a:ln>
        </p:spPr>
      </p:pic>
      <p:sp>
        <p:nvSpPr>
          <p:cNvPr id="744" name="Shape 744"/>
          <p:cNvSpPr txBox="1"/>
          <p:nvPr/>
        </p:nvSpPr>
        <p:spPr>
          <a:xfrm>
            <a:off x="457200" y="5395575"/>
            <a:ext cx="8229600" cy="1804500"/>
          </a:xfrm>
          <a:prstGeom prst="rect">
            <a:avLst/>
          </a:prstGeom>
          <a:noFill/>
          <a:ln>
            <a:noFill/>
          </a:ln>
        </p:spPr>
        <p:txBody>
          <a:bodyPr anchorCtr="0" anchor="ctr" bIns="91425" lIns="91425" rIns="91425" tIns="91425">
            <a:noAutofit/>
          </a:bodyPr>
          <a:lstStyle/>
          <a:p>
            <a:pPr lvl="0" rtl="0">
              <a:spcBef>
                <a:spcPts val="0"/>
              </a:spcBef>
              <a:buNone/>
            </a:pPr>
            <a:r>
              <a:rPr lang="en-US"/>
              <a:t>https://wiki.linaro.org/WorkingGroups/PowerManagement/Doc/Architecture</a:t>
            </a:r>
          </a:p>
        </p:txBody>
      </p:sp>
      <p:sp>
        <p:nvSpPr>
          <p:cNvPr id="745" name="Shape 745"/>
          <p:cNvSpPr/>
          <p:nvPr/>
        </p:nvSpPr>
        <p:spPr>
          <a:xfrm>
            <a:off x="5120374" y="2697149"/>
            <a:ext cx="1339500" cy="4326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pic>
        <p:nvPicPr>
          <p:cNvPr id="751" name="Shape 751"/>
          <p:cNvPicPr preferRelativeResize="0"/>
          <p:nvPr/>
        </p:nvPicPr>
        <p:blipFill>
          <a:blip r:embed="rId3">
            <a:alphaModFix/>
          </a:blip>
          <a:stretch>
            <a:fillRect/>
          </a:stretch>
        </p:blipFill>
        <p:spPr>
          <a:xfrm>
            <a:off x="0" y="713619"/>
            <a:ext cx="9143999" cy="5583161"/>
          </a:xfrm>
          <a:prstGeom prst="rect">
            <a:avLst/>
          </a:prstGeom>
          <a:noFill/>
          <a:ln>
            <a:noFill/>
          </a:ln>
        </p:spPr>
      </p:pic>
      <p:sp>
        <p:nvSpPr>
          <p:cNvPr id="752" name="Shape 752"/>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NOHZ_IDLE</a:t>
            </a:r>
          </a:p>
        </p:txBody>
      </p:sp>
      <p:sp>
        <p:nvSpPr>
          <p:cNvPr id="753" name="Shape 753"/>
          <p:cNvSpPr txBox="1"/>
          <p:nvPr/>
        </p:nvSpPr>
        <p:spPr>
          <a:xfrm>
            <a:off x="0" y="6015950"/>
            <a:ext cx="8686800" cy="720600"/>
          </a:xfrm>
          <a:prstGeom prst="rect">
            <a:avLst/>
          </a:prstGeom>
          <a:noFill/>
          <a:ln>
            <a:noFill/>
          </a:ln>
        </p:spPr>
        <p:txBody>
          <a:bodyPr anchorCtr="0" anchor="ctr" bIns="91425" lIns="91425" rIns="91425" tIns="91425">
            <a:noAutofit/>
          </a:bodyPr>
          <a:lstStyle/>
          <a:p>
            <a:pPr lvl="0" rtl="0" algn="ctr">
              <a:spcBef>
                <a:spcPts val="0"/>
              </a:spcBef>
              <a:buNone/>
            </a:pPr>
            <a:r>
              <a:rPr lang="en-US"/>
              <a:t>Reference from "Introduction to Kernel Power Management" Kevin Hilman, Linaro</a:t>
            </a:r>
          </a:p>
        </p:txBody>
      </p:sp>
      <p:sp>
        <p:nvSpPr>
          <p:cNvPr id="754" name="Shape 754"/>
          <p:cNvSpPr/>
          <p:nvPr/>
        </p:nvSpPr>
        <p:spPr>
          <a:xfrm>
            <a:off x="4154900" y="1791375"/>
            <a:ext cx="1058100" cy="41490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Shape 760"/>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Queue work on power efficient wq</a:t>
            </a:r>
          </a:p>
        </p:txBody>
      </p:sp>
      <p:sp>
        <p:nvSpPr>
          <p:cNvPr id="761" name="Shape 761"/>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228600" lvl="0" marL="457200" rtl="0">
              <a:spcBef>
                <a:spcPts val="0"/>
              </a:spcBef>
            </a:pPr>
            <a:r>
              <a:rPr lang="en-US"/>
              <a:t>Problem</a:t>
            </a:r>
          </a:p>
          <a:p>
            <a:pPr indent="-228600" lvl="1" marL="914400" rtl="0">
              <a:spcBef>
                <a:spcPts val="0"/>
              </a:spcBef>
            </a:pPr>
            <a:r>
              <a:rPr lang="en-US"/>
              <a:t>Work-queues can be performance or power oriented.</a:t>
            </a:r>
          </a:p>
          <a:p>
            <a:pPr indent="-228600" lvl="1" marL="914400" rtl="0">
              <a:spcBef>
                <a:spcPts val="0"/>
              </a:spcBef>
            </a:pPr>
            <a:r>
              <a:rPr lang="en-US"/>
              <a:t>keep them running on a single cpu</a:t>
            </a:r>
          </a:p>
          <a:p>
            <a:pPr indent="-228600" lvl="2" marL="1371600" rtl="0">
              <a:spcBef>
                <a:spcPts val="0"/>
              </a:spcBef>
            </a:pPr>
            <a:r>
              <a:rPr lang="en-US"/>
              <a:t>it remains cache hot</a:t>
            </a:r>
          </a:p>
          <a:p>
            <a:pPr indent="-228600" lvl="1" marL="914400" rtl="0">
              <a:spcBef>
                <a:spcPts val="0"/>
              </a:spcBef>
            </a:pPr>
            <a:r>
              <a:rPr lang="en-US"/>
              <a:t>but consider big.LITTLE platform</a:t>
            </a:r>
          </a:p>
          <a:p>
            <a:pPr indent="0" lvl="0" marL="457200" rtl="0">
              <a:spcBef>
                <a:spcPts val="0"/>
              </a:spcBef>
              <a:buNone/>
            </a:pPr>
            <a:r>
              <a:rPr lang="en-US"/>
              <a:t>	</a:t>
            </a:r>
          </a:p>
          <a:p>
            <a:pPr indent="0" lvl="0" marL="0" rtl="0">
              <a:spcBef>
                <a:spcPts val="0"/>
              </a:spcBef>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Queue work on power efficient wq</a:t>
            </a:r>
          </a:p>
        </p:txBody>
      </p:sp>
      <p:sp>
        <p:nvSpPr>
          <p:cNvPr id="768" name="Shape 768"/>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228600" lvl="0" marL="457200" rtl="0">
              <a:spcBef>
                <a:spcPts val="0"/>
              </a:spcBef>
            </a:pPr>
            <a:r>
              <a:rPr lang="en-US"/>
              <a:t>Problem</a:t>
            </a:r>
          </a:p>
          <a:p>
            <a:pPr indent="-228600" lvl="1" marL="914400" rtl="0">
              <a:spcBef>
                <a:spcPts val="0"/>
              </a:spcBef>
            </a:pPr>
            <a:r>
              <a:rPr lang="en-US"/>
              <a:t>Work-queues can be performance or power oriented.</a:t>
            </a:r>
          </a:p>
          <a:p>
            <a:pPr indent="-228600" lvl="1" marL="914400" rtl="0">
              <a:spcBef>
                <a:spcPts val="0"/>
              </a:spcBef>
            </a:pPr>
            <a:r>
              <a:rPr lang="en-US"/>
              <a:t>keep them running on a single cpu</a:t>
            </a:r>
          </a:p>
          <a:p>
            <a:pPr indent="-228600" lvl="2" marL="1371600" rtl="0">
              <a:spcBef>
                <a:spcPts val="0"/>
              </a:spcBef>
            </a:pPr>
            <a:r>
              <a:rPr lang="en-US"/>
              <a:t>it remains cache hot</a:t>
            </a:r>
          </a:p>
          <a:p>
            <a:pPr indent="-228600" lvl="1" marL="914400" rtl="0">
              <a:spcBef>
                <a:spcPts val="0"/>
              </a:spcBef>
            </a:pPr>
            <a:r>
              <a:rPr lang="en-US"/>
              <a:t>but consider big.LITTLE platform</a:t>
            </a:r>
          </a:p>
          <a:p>
            <a:pPr indent="0" lvl="0" marL="457200" rtl="0">
              <a:spcBef>
                <a:spcPts val="0"/>
              </a:spcBef>
              <a:buNone/>
            </a:pPr>
            <a:r>
              <a:rPr lang="en-US"/>
              <a:t>	</a:t>
            </a:r>
          </a:p>
          <a:p>
            <a:pPr indent="-228600" lvl="0" marL="457200" rtl="0">
              <a:spcBef>
                <a:spcPts val="0"/>
              </a:spcBef>
            </a:pPr>
            <a:r>
              <a:rPr lang="en-US"/>
              <a:t>Solution</a:t>
            </a:r>
          </a:p>
          <a:p>
            <a:pPr indent="-228600" lvl="1" marL="914400" rtl="0">
              <a:spcBef>
                <a:spcPts val="0"/>
              </a:spcBef>
            </a:pPr>
            <a:r>
              <a:rPr lang="en-US"/>
              <a:t>Power oriented WQ</a:t>
            </a:r>
          </a:p>
          <a:p>
            <a:pPr indent="-228600" lvl="1" marL="914400" rtl="0">
              <a:spcBef>
                <a:spcPts val="0"/>
              </a:spcBef>
            </a:pPr>
            <a:r>
              <a:rPr b="1" lang="en-US">
                <a:solidFill>
                  <a:srgbClr val="0000FF"/>
                </a:solidFill>
              </a:rPr>
              <a:t>Give scheduler the liberty</a:t>
            </a:r>
            <a:r>
              <a:rPr lang="en-US"/>
              <a:t> </a:t>
            </a:r>
          </a:p>
          <a:p>
            <a:pPr indent="-228600" lvl="2" marL="1371600" rtl="0">
              <a:spcBef>
                <a:spcPts val="0"/>
              </a:spcBef>
            </a:pPr>
            <a:r>
              <a:rPr lang="en-US"/>
              <a:t>to choose target cpu for running work handler.</a:t>
            </a:r>
          </a:p>
          <a:p>
            <a:pPr indent="0" lvl="0" marL="914400" rtl="0">
              <a:spcBef>
                <a:spcPts val="0"/>
              </a:spcBef>
              <a:buNone/>
            </a:pPr>
            <a:r>
              <a:t/>
            </a:r>
            <a:endParaRPr/>
          </a:p>
          <a:p>
            <a:pPr indent="-228600" lvl="0" marL="457200" rtl="0">
              <a:spcBef>
                <a:spcPts val="0"/>
              </a:spcBef>
            </a:pPr>
            <a:r>
              <a:rPr lang="en-US"/>
              <a:t>Power efficient WQ</a:t>
            </a:r>
          </a:p>
          <a:p>
            <a:pPr indent="-228600" lvl="1" marL="914400" rtl="0">
              <a:spcBef>
                <a:spcPts val="0"/>
              </a:spcBef>
            </a:pPr>
            <a:r>
              <a:rPr lang="en-US"/>
              <a:t>workqueue is allocated with WQ_UNBOUND flag</a:t>
            </a:r>
          </a:p>
          <a:p>
            <a:pPr indent="-228600" lvl="1" marL="914400" rtl="0">
              <a:spcBef>
                <a:spcPts val="0"/>
              </a:spcBef>
            </a:pPr>
            <a:r>
              <a:rPr lang="en-US"/>
              <a:t>Idle time for many cpus has increased considerably on</a:t>
            </a:r>
            <a:r>
              <a:rPr b="1" lang="en-US">
                <a:solidFill>
                  <a:srgbClr val="0000FF"/>
                </a:solidFill>
              </a:rPr>
              <a:t> big.LITTLE platform</a:t>
            </a:r>
          </a:p>
          <a:p>
            <a:pPr indent="0" lvl="0" marL="0" rtl="0">
              <a:spcBef>
                <a:spcPts val="0"/>
              </a:spcBef>
              <a:buNone/>
            </a:pPr>
            <a:r>
              <a:t/>
            </a:r>
            <a:endParaRPr/>
          </a:p>
          <a:p>
            <a:pPr indent="0" lvl="0" marL="0">
              <a:spcBef>
                <a:spcPts val="0"/>
              </a:spcBef>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Shape 774"/>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Thermal - iphone, galaxy</a:t>
            </a:r>
          </a:p>
        </p:txBody>
      </p:sp>
      <p:sp>
        <p:nvSpPr>
          <p:cNvPr id="775" name="Shape 775"/>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None/>
            </a:pPr>
            <a:r>
              <a:t/>
            </a:r>
            <a:endParaRPr/>
          </a:p>
        </p:txBody>
      </p:sp>
      <p:pic>
        <p:nvPicPr>
          <p:cNvPr id="776" name="Shape 776"/>
          <p:cNvPicPr preferRelativeResize="0"/>
          <p:nvPr/>
        </p:nvPicPr>
        <p:blipFill>
          <a:blip r:embed="rId3">
            <a:alphaModFix/>
          </a:blip>
          <a:stretch>
            <a:fillRect/>
          </a:stretch>
        </p:blipFill>
        <p:spPr>
          <a:xfrm>
            <a:off x="4192025" y="1071575"/>
            <a:ext cx="4380976" cy="3285724"/>
          </a:xfrm>
          <a:prstGeom prst="rect">
            <a:avLst/>
          </a:prstGeom>
          <a:noFill/>
          <a:ln>
            <a:noFill/>
          </a:ln>
        </p:spPr>
      </p:pic>
      <p:pic>
        <p:nvPicPr>
          <p:cNvPr id="777" name="Shape 777"/>
          <p:cNvPicPr preferRelativeResize="0"/>
          <p:nvPr/>
        </p:nvPicPr>
        <p:blipFill>
          <a:blip r:embed="rId4">
            <a:alphaModFix/>
          </a:blip>
          <a:stretch>
            <a:fillRect/>
          </a:stretch>
        </p:blipFill>
        <p:spPr>
          <a:xfrm>
            <a:off x="272150" y="2921699"/>
            <a:ext cx="4661800" cy="34963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Thermal - G6</a:t>
            </a:r>
          </a:p>
        </p:txBody>
      </p:sp>
      <p:sp>
        <p:nvSpPr>
          <p:cNvPr id="784" name="Shape 784"/>
          <p:cNvSpPr txBox="1"/>
          <p:nvPr>
            <p:ph idx="1" type="body"/>
          </p:nvPr>
        </p:nvSpPr>
        <p:spPr>
          <a:xfrm>
            <a:off x="457200" y="1071562"/>
            <a:ext cx="8229600" cy="5054700"/>
          </a:xfrm>
          <a:prstGeom prst="rect">
            <a:avLst/>
          </a:prstGeom>
        </p:spPr>
        <p:txBody>
          <a:bodyPr anchorCtr="0" anchor="t" bIns="91425" lIns="91425" rIns="91425" tIns="91425">
            <a:noAutofit/>
          </a:bodyPr>
          <a:lstStyle/>
          <a:p>
            <a:pPr lvl="0" rtl="0">
              <a:spcBef>
                <a:spcPts val="0"/>
              </a:spcBef>
              <a:buNone/>
            </a:pPr>
            <a:r>
              <a:t/>
            </a:r>
            <a:endParaRPr/>
          </a:p>
        </p:txBody>
      </p:sp>
      <p:pic>
        <p:nvPicPr>
          <p:cNvPr id="785" name="Shape 785"/>
          <p:cNvPicPr preferRelativeResize="0"/>
          <p:nvPr/>
        </p:nvPicPr>
        <p:blipFill>
          <a:blip r:embed="rId3">
            <a:alphaModFix/>
          </a:blip>
          <a:stretch>
            <a:fillRect/>
          </a:stretch>
        </p:blipFill>
        <p:spPr>
          <a:xfrm>
            <a:off x="457200" y="1981125"/>
            <a:ext cx="7944600" cy="34266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Thermal</a:t>
            </a:r>
          </a:p>
        </p:txBody>
      </p:sp>
      <p:sp>
        <p:nvSpPr>
          <p:cNvPr id="792" name="Shape 792"/>
          <p:cNvSpPr txBox="1"/>
          <p:nvPr>
            <p:ph idx="1" type="body"/>
          </p:nvPr>
        </p:nvSpPr>
        <p:spPr>
          <a:xfrm>
            <a:off x="457200" y="1071562"/>
            <a:ext cx="8229600" cy="5054700"/>
          </a:xfrm>
          <a:prstGeom prst="rect">
            <a:avLst/>
          </a:prstGeom>
        </p:spPr>
        <p:txBody>
          <a:bodyPr anchorCtr="0" anchor="t" bIns="91425" lIns="91425" rIns="91425" tIns="91425">
            <a:noAutofit/>
          </a:bodyPr>
          <a:lstStyle/>
          <a:p>
            <a:pPr lvl="0" rtl="0">
              <a:spcBef>
                <a:spcPts val="0"/>
              </a:spcBef>
              <a:buNone/>
            </a:pPr>
            <a:r>
              <a:rPr lang="en-US"/>
              <a:t>Problem?</a:t>
            </a:r>
          </a:p>
        </p:txBody>
      </p:sp>
      <p:pic>
        <p:nvPicPr>
          <p:cNvPr id="793" name="Shape 793"/>
          <p:cNvPicPr preferRelativeResize="0"/>
          <p:nvPr/>
        </p:nvPicPr>
        <p:blipFill>
          <a:blip r:embed="rId3">
            <a:alphaModFix/>
          </a:blip>
          <a:stretch>
            <a:fillRect/>
          </a:stretch>
        </p:blipFill>
        <p:spPr>
          <a:xfrm>
            <a:off x="457200" y="1981125"/>
            <a:ext cx="7944600" cy="3426649"/>
          </a:xfrm>
          <a:prstGeom prst="rect">
            <a:avLst/>
          </a:prstGeom>
          <a:noFill/>
          <a:ln>
            <a:noFill/>
          </a:ln>
        </p:spPr>
      </p:pic>
      <p:sp>
        <p:nvSpPr>
          <p:cNvPr id="794" name="Shape 794"/>
          <p:cNvSpPr/>
          <p:nvPr/>
        </p:nvSpPr>
        <p:spPr>
          <a:xfrm>
            <a:off x="4021100" y="2534750"/>
            <a:ext cx="689400" cy="5688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Processor Power Management</a:t>
            </a:r>
          </a:p>
        </p:txBody>
      </p:sp>
      <p:sp>
        <p:nvSpPr>
          <p:cNvPr id="152" name="Shape 152"/>
          <p:cNvSpPr txBox="1"/>
          <p:nvPr/>
        </p:nvSpPr>
        <p:spPr>
          <a:xfrm>
            <a:off x="455612" y="1219200"/>
            <a:ext cx="4037012" cy="4537074"/>
          </a:xfrm>
          <a:prstGeom prst="rect">
            <a:avLst/>
          </a:prstGeom>
          <a:noFill/>
          <a:ln>
            <a:noFill/>
          </a:ln>
        </p:spPr>
        <p:txBody>
          <a:bodyPr anchorCtr="0" anchor="t" bIns="45700" lIns="91425" rIns="91425" tIns="45700">
            <a:noAutofit/>
          </a:bodyPr>
          <a:lstStyle/>
          <a:p>
            <a:pPr indent="-342900" lvl="0" marL="342900" marR="0" rtl="0" algn="l">
              <a:lnSpc>
                <a:spcPct val="100000"/>
              </a:lnSpc>
              <a:spcBef>
                <a:spcPts val="0"/>
              </a:spcBef>
              <a:spcAft>
                <a:spcPts val="0"/>
              </a:spcAft>
              <a:buClr>
                <a:schemeClr val="dk1"/>
              </a:buClr>
              <a:buSzPct val="100000"/>
              <a:buFont typeface="Arial"/>
              <a:buChar char="•"/>
            </a:pPr>
            <a:r>
              <a:rPr b="1" i="0" lang="en-US" sz="1800" u="none" cap="none" strike="noStrike">
                <a:solidFill>
                  <a:schemeClr val="dk1"/>
                </a:solidFill>
                <a:latin typeface="Verdana"/>
                <a:ea typeface="Verdana"/>
                <a:cs typeface="Verdana"/>
                <a:sym typeface="Verdana"/>
              </a:rPr>
              <a:t>CPU C-State (Idle Power State)</a:t>
            </a:r>
          </a:p>
          <a:p>
            <a:pPr indent="-285750" lvl="1" marL="742950" marR="0" rtl="0" algn="l">
              <a:lnSpc>
                <a:spcPct val="100000"/>
              </a:lnSpc>
              <a:spcBef>
                <a:spcPts val="1200"/>
              </a:spcBef>
              <a:spcAft>
                <a:spcPts val="0"/>
              </a:spcAft>
              <a:buClr>
                <a:schemeClr val="dk1"/>
              </a:buClr>
              <a:buSzPct val="100000"/>
              <a:buFont typeface="Arial"/>
              <a:buChar char="–"/>
            </a:pPr>
            <a:r>
              <a:rPr b="0" i="0" lang="en-US" sz="1400" u="none" cap="none" strike="noStrike">
                <a:solidFill>
                  <a:schemeClr val="dk1"/>
                </a:solidFill>
                <a:latin typeface="Verdana"/>
                <a:ea typeface="Verdana"/>
                <a:cs typeface="Verdana"/>
                <a:sym typeface="Verdana"/>
              </a:rPr>
              <a:t>C0  - Full On State</a:t>
            </a:r>
          </a:p>
          <a:p>
            <a:pPr indent="-285750" lvl="1" marL="742950" marR="0" rtl="0" algn="l">
              <a:lnSpc>
                <a:spcPct val="100000"/>
              </a:lnSpc>
              <a:spcBef>
                <a:spcPts val="1200"/>
              </a:spcBef>
              <a:spcAft>
                <a:spcPts val="0"/>
              </a:spcAft>
              <a:buClr>
                <a:schemeClr val="dk1"/>
              </a:buClr>
              <a:buSzPct val="100000"/>
              <a:buFont typeface="Arial"/>
              <a:buChar char="–"/>
            </a:pPr>
            <a:r>
              <a:rPr b="0" i="0" lang="en-US" sz="1400" u="none" cap="none" strike="noStrike">
                <a:solidFill>
                  <a:schemeClr val="dk1"/>
                </a:solidFill>
                <a:latin typeface="Verdana"/>
                <a:ea typeface="Verdana"/>
                <a:cs typeface="Verdana"/>
                <a:sym typeface="Verdana"/>
              </a:rPr>
              <a:t>C1 – Auto Halt State</a:t>
            </a:r>
          </a:p>
          <a:p>
            <a:pPr indent="-285750" lvl="1" marL="742950" marR="0" rtl="0" algn="l">
              <a:lnSpc>
                <a:spcPct val="100000"/>
              </a:lnSpc>
              <a:spcBef>
                <a:spcPts val="1200"/>
              </a:spcBef>
              <a:spcAft>
                <a:spcPts val="0"/>
              </a:spcAft>
              <a:buClr>
                <a:schemeClr val="dk1"/>
              </a:buClr>
              <a:buSzPct val="100000"/>
              <a:buFont typeface="Arial"/>
              <a:buChar char="–"/>
            </a:pPr>
            <a:r>
              <a:rPr b="0" i="0" lang="en-US" sz="1400" u="none" cap="none" strike="noStrike">
                <a:solidFill>
                  <a:schemeClr val="dk1"/>
                </a:solidFill>
                <a:latin typeface="Verdana"/>
                <a:ea typeface="Verdana"/>
                <a:cs typeface="Verdana"/>
                <a:sym typeface="Verdana"/>
              </a:rPr>
              <a:t>C2, C4 (C3, C4, C5), C6</a:t>
            </a:r>
          </a:p>
          <a:p>
            <a:pPr indent="0" lvl="0" marL="0" marR="0" rtl="0" algn="l">
              <a:lnSpc>
                <a:spcPct val="100000"/>
              </a:lnSpc>
              <a:spcBef>
                <a:spcPts val="1200"/>
              </a:spcBef>
              <a:spcAft>
                <a:spcPts val="0"/>
              </a:spcAft>
              <a:buNone/>
            </a:pPr>
            <a:r>
              <a:t/>
            </a:r>
            <a:endParaRPr/>
          </a:p>
          <a:p>
            <a:pPr indent="-342900" lvl="0" marL="342900" marR="0" rtl="0" algn="l">
              <a:lnSpc>
                <a:spcPct val="100000"/>
              </a:lnSpc>
              <a:spcBef>
                <a:spcPts val="1200"/>
              </a:spcBef>
              <a:spcAft>
                <a:spcPts val="0"/>
              </a:spcAft>
              <a:buClr>
                <a:schemeClr val="dk1"/>
              </a:buClr>
              <a:buSzPct val="100000"/>
              <a:buFont typeface="Arial"/>
              <a:buChar char="•"/>
            </a:pPr>
            <a:r>
              <a:rPr b="1" i="0" lang="en-US" sz="1800" u="none" cap="none" strike="noStrike">
                <a:solidFill>
                  <a:schemeClr val="dk1"/>
                </a:solidFill>
                <a:latin typeface="Verdana"/>
                <a:ea typeface="Verdana"/>
                <a:cs typeface="Verdana"/>
                <a:sym typeface="Verdana"/>
              </a:rPr>
              <a:t>CPU P-State (Performance State)</a:t>
            </a:r>
          </a:p>
          <a:p>
            <a:pPr indent="0" lvl="0" marL="457200" marR="0" rtl="0" algn="l">
              <a:lnSpc>
                <a:spcPct val="100000"/>
              </a:lnSpc>
              <a:spcBef>
                <a:spcPts val="1200"/>
              </a:spcBef>
              <a:spcAft>
                <a:spcPts val="0"/>
              </a:spcAft>
              <a:buNone/>
            </a:pPr>
            <a:r>
              <a:t/>
            </a:r>
            <a:endParaRPr/>
          </a:p>
        </p:txBody>
      </p:sp>
      <p:pic>
        <p:nvPicPr>
          <p:cNvPr id="153" name="Shape 153"/>
          <p:cNvPicPr preferRelativeResize="0"/>
          <p:nvPr/>
        </p:nvPicPr>
        <p:blipFill rotWithShape="1">
          <a:blip r:embed="rId3">
            <a:alphaModFix/>
          </a:blip>
          <a:srcRect b="0" l="0" r="0" t="0"/>
          <a:stretch/>
        </p:blipFill>
        <p:spPr>
          <a:xfrm>
            <a:off x="4500562" y="1428736"/>
            <a:ext cx="4453038" cy="3343274"/>
          </a:xfrm>
          <a:prstGeom prst="rect">
            <a:avLst/>
          </a:prstGeom>
          <a:noFill/>
          <a:ln>
            <a:noFill/>
          </a:ln>
        </p:spPr>
      </p:pic>
      <p:sp>
        <p:nvSpPr>
          <p:cNvPr id="154" name="Shape 154"/>
          <p:cNvSpPr txBox="1"/>
          <p:nvPr/>
        </p:nvSpPr>
        <p:spPr>
          <a:xfrm>
            <a:off x="4929189" y="4786321"/>
            <a:ext cx="3786214"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chemeClr val="dk1"/>
                </a:solidFill>
                <a:latin typeface="Arial"/>
                <a:ea typeface="Arial"/>
                <a:cs typeface="Arial"/>
                <a:sym typeface="Arial"/>
              </a:rPr>
              <a:t>http://download.intel.com/embedded/technology/PowerManagementforEmbeddedApps.pdf</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Shape 800"/>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Thermal</a:t>
            </a:r>
          </a:p>
        </p:txBody>
      </p:sp>
      <p:sp>
        <p:nvSpPr>
          <p:cNvPr id="801" name="Shape 801"/>
          <p:cNvSpPr txBox="1"/>
          <p:nvPr>
            <p:ph idx="1" type="body"/>
          </p:nvPr>
        </p:nvSpPr>
        <p:spPr>
          <a:xfrm>
            <a:off x="457200" y="1071562"/>
            <a:ext cx="8229600" cy="5054700"/>
          </a:xfrm>
          <a:prstGeom prst="rect">
            <a:avLst/>
          </a:prstGeom>
        </p:spPr>
        <p:txBody>
          <a:bodyPr anchorCtr="0" anchor="t" bIns="91425" lIns="91425" rIns="91425" tIns="91425">
            <a:noAutofit/>
          </a:bodyPr>
          <a:lstStyle/>
          <a:p>
            <a:pPr lvl="0">
              <a:spcBef>
                <a:spcPts val="0"/>
              </a:spcBef>
              <a:buClr>
                <a:schemeClr val="dk1"/>
              </a:buClr>
              <a:buSzPct val="30555"/>
              <a:buFont typeface="Arial"/>
              <a:buNone/>
            </a:pPr>
            <a:r>
              <a:rPr lang="en-US" sz="3600">
                <a:solidFill>
                  <a:srgbClr val="0000FF"/>
                </a:solidFill>
              </a:rPr>
              <a:t>S</a:t>
            </a:r>
            <a:r>
              <a:rPr lang="en-US" sz="3600">
                <a:solidFill>
                  <a:srgbClr val="0000FF"/>
                </a:solidFill>
              </a:rPr>
              <a:t>pread out</a:t>
            </a:r>
          </a:p>
          <a:p>
            <a:pPr lvl="0" rtl="0">
              <a:spcBef>
                <a:spcPts val="0"/>
              </a:spcBef>
              <a:buNone/>
            </a:pPr>
            <a:r>
              <a:t/>
            </a:r>
            <a:endParaRPr/>
          </a:p>
        </p:txBody>
      </p:sp>
      <p:pic>
        <p:nvPicPr>
          <p:cNvPr id="802" name="Shape 802"/>
          <p:cNvPicPr preferRelativeResize="0"/>
          <p:nvPr/>
        </p:nvPicPr>
        <p:blipFill>
          <a:blip r:embed="rId3">
            <a:alphaModFix/>
          </a:blip>
          <a:stretch>
            <a:fillRect/>
          </a:stretch>
        </p:blipFill>
        <p:spPr>
          <a:xfrm>
            <a:off x="4192025" y="1071575"/>
            <a:ext cx="4380976" cy="3285724"/>
          </a:xfrm>
          <a:prstGeom prst="rect">
            <a:avLst/>
          </a:prstGeom>
          <a:noFill/>
          <a:ln>
            <a:noFill/>
          </a:ln>
        </p:spPr>
      </p:pic>
      <p:pic>
        <p:nvPicPr>
          <p:cNvPr id="803" name="Shape 803"/>
          <p:cNvPicPr preferRelativeResize="0"/>
          <p:nvPr/>
        </p:nvPicPr>
        <p:blipFill>
          <a:blip r:embed="rId4">
            <a:alphaModFix/>
          </a:blip>
          <a:stretch>
            <a:fillRect/>
          </a:stretch>
        </p:blipFill>
        <p:spPr>
          <a:xfrm>
            <a:off x="272150" y="2921699"/>
            <a:ext cx="4661800" cy="3496374"/>
          </a:xfrm>
          <a:prstGeom prst="rect">
            <a:avLst/>
          </a:prstGeom>
          <a:noFill/>
          <a:ln>
            <a:noFill/>
          </a:ln>
        </p:spPr>
      </p:pic>
      <p:sp>
        <p:nvSpPr>
          <p:cNvPr id="804" name="Shape 804"/>
          <p:cNvSpPr/>
          <p:nvPr/>
        </p:nvSpPr>
        <p:spPr>
          <a:xfrm>
            <a:off x="2627475" y="4377875"/>
            <a:ext cx="332100" cy="2562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5" name="Shape 805"/>
          <p:cNvSpPr/>
          <p:nvPr/>
        </p:nvSpPr>
        <p:spPr>
          <a:xfrm>
            <a:off x="2295375" y="3799900"/>
            <a:ext cx="332100" cy="2562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6" name="Shape 806"/>
          <p:cNvSpPr/>
          <p:nvPr/>
        </p:nvSpPr>
        <p:spPr>
          <a:xfrm>
            <a:off x="3103025" y="5270775"/>
            <a:ext cx="332100" cy="2562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7" name="Shape 807"/>
          <p:cNvSpPr/>
          <p:nvPr/>
        </p:nvSpPr>
        <p:spPr>
          <a:xfrm>
            <a:off x="5228425" y="2994875"/>
            <a:ext cx="332100" cy="2562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8" name="Shape 808"/>
          <p:cNvSpPr/>
          <p:nvPr/>
        </p:nvSpPr>
        <p:spPr>
          <a:xfrm>
            <a:off x="4933950" y="2312575"/>
            <a:ext cx="332100" cy="2562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9" name="Shape 809"/>
          <p:cNvSpPr/>
          <p:nvPr/>
        </p:nvSpPr>
        <p:spPr>
          <a:xfrm>
            <a:off x="5514225" y="3470825"/>
            <a:ext cx="332100" cy="2562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Shape 815"/>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Today</a:t>
            </a:r>
          </a:p>
        </p:txBody>
      </p:sp>
      <p:sp>
        <p:nvSpPr>
          <p:cNvPr id="816" name="Shape 816"/>
          <p:cNvSpPr txBox="1"/>
          <p:nvPr>
            <p:ph idx="1" type="body"/>
          </p:nvPr>
        </p:nvSpPr>
        <p:spPr>
          <a:xfrm>
            <a:off x="457200" y="1071562"/>
            <a:ext cx="8229600" cy="5054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US"/>
              <a:t>process/thread -&gt; performance -&gt; multi-core performance scalability-&gt; lock-&gt; bottleneck-&gt; cache cohere system problem-&gt; per-core partition approach</a:t>
            </a: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Shape 822"/>
          <p:cNvSpPr txBox="1"/>
          <p:nvPr>
            <p:ph type="title"/>
          </p:nvPr>
        </p:nvSpPr>
        <p:spPr>
          <a:xfrm>
            <a:off x="457200" y="274637"/>
            <a:ext cx="8229600" cy="654000"/>
          </a:xfrm>
          <a:prstGeom prst="rect">
            <a:avLst/>
          </a:prstGeom>
        </p:spPr>
        <p:txBody>
          <a:bodyPr anchorCtr="0" anchor="ctr" bIns="91425" lIns="91425" rIns="91425" tIns="91425">
            <a:noAutofit/>
          </a:bodyPr>
          <a:lstStyle/>
          <a:p>
            <a:pPr lvl="0">
              <a:spcBef>
                <a:spcPts val="0"/>
              </a:spcBef>
              <a:buNone/>
            </a:pPr>
            <a:r>
              <a:rPr lang="en-US"/>
              <a:t>Next Step.</a:t>
            </a:r>
          </a:p>
        </p:txBody>
      </p:sp>
      <p:sp>
        <p:nvSpPr>
          <p:cNvPr id="823" name="Shape 823"/>
          <p:cNvSpPr txBox="1"/>
          <p:nvPr>
            <p:ph idx="1" type="body"/>
          </p:nvPr>
        </p:nvSpPr>
        <p:spPr>
          <a:xfrm>
            <a:off x="457200" y="1071562"/>
            <a:ext cx="8229600" cy="5054700"/>
          </a:xfrm>
          <a:prstGeom prst="rect">
            <a:avLst/>
          </a:prstGeom>
        </p:spPr>
        <p:txBody>
          <a:bodyPr anchorCtr="0" anchor="t" bIns="91425" lIns="91425" rIns="91425" tIns="91425">
            <a:noAutofit/>
          </a:bodyPr>
          <a:lstStyle/>
          <a:p>
            <a:pPr lvl="0" rtl="0" algn="ctr">
              <a:spcBef>
                <a:spcPts val="0"/>
              </a:spcBef>
              <a:buNone/>
            </a:pPr>
            <a:r>
              <a:rPr lang="en-US" sz="3600">
                <a:solidFill>
                  <a:srgbClr val="0000FF"/>
                </a:solidFill>
              </a:rPr>
              <a:t>Energy-aware scheduling: EAS</a:t>
            </a:r>
          </a:p>
          <a:p>
            <a:pPr indent="0" lvl="0" marL="0" rtl="0" algn="l">
              <a:spcBef>
                <a:spcPts val="0"/>
              </a:spcBef>
              <a:buNone/>
            </a:pPr>
            <a:r>
              <a:t/>
            </a:r>
            <a:endParaRPr sz="3600">
              <a:solidFill>
                <a:srgbClr val="0000FF"/>
              </a:solidFill>
            </a:endParaRPr>
          </a:p>
          <a:p>
            <a:pPr indent="-228600" lvl="0" marL="457200" rtl="0">
              <a:spcBef>
                <a:spcPts val="0"/>
              </a:spcBef>
              <a:buAutoNum type="arabicPeriod"/>
            </a:pPr>
            <a:r>
              <a:rPr lang="en-US"/>
              <a:t>CFS scheduler(User level, Tools, Kernel level)</a:t>
            </a:r>
          </a:p>
          <a:p>
            <a:pPr indent="-228600" lvl="0" marL="457200" rtl="0">
              <a:spcBef>
                <a:spcPts val="0"/>
              </a:spcBef>
              <a:buAutoNum type="arabicPeriod"/>
            </a:pPr>
            <a:r>
              <a:rPr lang="en-US"/>
              <a:t>Load Balancer(Group Scheduling, Bandwidth Control, PELT)</a:t>
            </a:r>
          </a:p>
          <a:p>
            <a:pPr indent="-228600" lvl="0" marL="457200">
              <a:spcBef>
                <a:spcPts val="0"/>
              </a:spcBef>
              <a:buAutoNum type="arabicPeriod"/>
            </a:pPr>
            <a:r>
              <a:rPr lang="en-US"/>
              <a:t>EAS features</a:t>
            </a:r>
          </a:p>
        </p:txBody>
      </p:sp>
      <p:pic>
        <p:nvPicPr>
          <p:cNvPr id="824" name="Shape 824"/>
          <p:cNvPicPr preferRelativeResize="0"/>
          <p:nvPr/>
        </p:nvPicPr>
        <p:blipFill>
          <a:blip r:embed="rId3">
            <a:alphaModFix/>
          </a:blip>
          <a:stretch>
            <a:fillRect/>
          </a:stretch>
        </p:blipFill>
        <p:spPr>
          <a:xfrm>
            <a:off x="3690275" y="3551475"/>
            <a:ext cx="4658233" cy="24878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Shape 830"/>
          <p:cNvSpPr txBox="1"/>
          <p:nvPr>
            <p:ph type="title"/>
          </p:nvPr>
        </p:nvSpPr>
        <p:spPr>
          <a:xfrm>
            <a:off x="457200" y="274637"/>
            <a:ext cx="8229600" cy="654000"/>
          </a:xfrm>
          <a:prstGeom prst="rect">
            <a:avLst/>
          </a:prstGeom>
        </p:spPr>
        <p:txBody>
          <a:bodyPr anchorCtr="0" anchor="ctr" bIns="91425" lIns="91425" rIns="91425" tIns="91425">
            <a:noAutofit/>
          </a:bodyPr>
          <a:lstStyle/>
          <a:p>
            <a:pPr lvl="0" rtl="0">
              <a:spcBef>
                <a:spcPts val="0"/>
              </a:spcBef>
              <a:buNone/>
            </a:pPr>
            <a:r>
              <a:rPr lang="en-US"/>
              <a:t>Reference</a:t>
            </a:r>
          </a:p>
        </p:txBody>
      </p:sp>
      <p:sp>
        <p:nvSpPr>
          <p:cNvPr id="831" name="Shape 831"/>
          <p:cNvSpPr txBox="1"/>
          <p:nvPr>
            <p:ph idx="1" type="body"/>
          </p:nvPr>
        </p:nvSpPr>
        <p:spPr>
          <a:xfrm>
            <a:off x="457200" y="1071562"/>
            <a:ext cx="8229600" cy="5054700"/>
          </a:xfrm>
          <a:prstGeom prst="rect">
            <a:avLst/>
          </a:prstGeom>
        </p:spPr>
        <p:txBody>
          <a:bodyPr anchorCtr="0" anchor="t" bIns="91425" lIns="91425" rIns="91425" tIns="91425">
            <a:noAutofit/>
          </a:bodyPr>
          <a:lstStyle/>
          <a:p>
            <a:pPr indent="-304800" lvl="0" marL="457200" rtl="0">
              <a:spcBef>
                <a:spcPts val="0"/>
              </a:spcBef>
              <a:buSzPct val="100000"/>
            </a:pPr>
            <a:r>
              <a:rPr b="0" lang="en-US" sz="1200" u="sng">
                <a:solidFill>
                  <a:schemeClr val="hlink"/>
                </a:solidFill>
                <a:hlinkClick r:id="rId3"/>
              </a:rPr>
              <a:t>https://pdos.csail.mit.edu/6.828/2016/schedule.html</a:t>
            </a:r>
          </a:p>
          <a:p>
            <a:pPr indent="-304800" lvl="0" marL="457200" rtl="0">
              <a:spcBef>
                <a:spcPts val="0"/>
              </a:spcBef>
              <a:buSzPct val="100000"/>
            </a:pPr>
            <a:r>
              <a:rPr b="0" lang="en-US" sz="1200" u="sng">
                <a:solidFill>
                  <a:schemeClr val="hlink"/>
                </a:solidFill>
                <a:hlinkClick r:id="rId4"/>
              </a:rPr>
              <a:t>http://web.mit.edu/6.033</a:t>
            </a:r>
          </a:p>
          <a:p>
            <a:pPr indent="-304800" lvl="0" marL="457200" rtl="0">
              <a:spcBef>
                <a:spcPts val="0"/>
              </a:spcBef>
              <a:buSzPct val="100000"/>
            </a:pPr>
            <a:r>
              <a:rPr b="0" lang="en-US" sz="1200" u="sng">
                <a:solidFill>
                  <a:schemeClr val="hlink"/>
                </a:solidFill>
                <a:hlinkClick r:id="rId5"/>
              </a:rPr>
              <a:t>http://www.rdrop.com/~paulmck/</a:t>
            </a:r>
          </a:p>
          <a:p>
            <a:pPr indent="-304800" lvl="0" marL="457200" rtl="0">
              <a:spcBef>
                <a:spcPts val="0"/>
              </a:spcBef>
              <a:buSzPct val="100000"/>
            </a:pPr>
            <a:r>
              <a:rPr b="0" lang="en-US" sz="1200">
                <a:solidFill>
                  <a:srgbClr val="595959"/>
                </a:solidFill>
              </a:rPr>
              <a:t>“</a:t>
            </a:r>
            <a:r>
              <a:rPr lang="en-US" sz="1200"/>
              <a:t>Is Parallel Programming Hard, And If So, What Can You Do About It?”</a:t>
            </a:r>
          </a:p>
          <a:p>
            <a:pPr indent="-304800" lvl="0" marL="457200" rtl="0">
              <a:spcBef>
                <a:spcPts val="0"/>
              </a:spcBef>
              <a:buSzPct val="100000"/>
            </a:pPr>
            <a:r>
              <a:rPr b="0" lang="en-US" sz="1200"/>
              <a:t>Davidlohr Bueso. 2014. Scalability techniques for practical synchronization primitives. </a:t>
            </a:r>
            <a:r>
              <a:rPr b="0" i="1" lang="en-US" sz="1200"/>
              <a:t>Commun. ACM</a:t>
            </a:r>
            <a:r>
              <a:rPr b="0" lang="en-US" sz="1200"/>
              <a:t> 58</a:t>
            </a:r>
          </a:p>
          <a:p>
            <a:pPr lvl="0" rtl="0">
              <a:spcBef>
                <a:spcPts val="0"/>
              </a:spcBef>
              <a:buClr>
                <a:schemeClr val="dk1"/>
              </a:buClr>
              <a:buSzPct val="78571"/>
              <a:buFont typeface="Arial"/>
              <a:buNone/>
            </a:pPr>
            <a:r>
              <a:rPr b="0" lang="en-US" sz="1400" u="sng">
                <a:solidFill>
                  <a:schemeClr val="hlink"/>
                </a:solidFill>
                <a:hlinkClick r:id="rId6"/>
              </a:rPr>
              <a:t>http://queue.acm.org/detail.cfm?id=2698990</a:t>
            </a:r>
          </a:p>
          <a:p>
            <a:pPr indent="-304800" lvl="0" marL="457200" rtl="0">
              <a:spcBef>
                <a:spcPts val="0"/>
              </a:spcBef>
              <a:buSzPct val="100000"/>
            </a:pPr>
            <a:r>
              <a:rPr lang="en-US" sz="1200"/>
              <a:t>"CPUFreq and The Scheduler Revolution in CPU Power Management", Rafael J. Wysocki</a:t>
            </a:r>
          </a:p>
          <a:p>
            <a:pPr indent="-304800" lvl="0" marL="457200" rtl="0">
              <a:spcBef>
                <a:spcPts val="0"/>
              </a:spcBef>
              <a:buSzPct val="100000"/>
            </a:pPr>
            <a:r>
              <a:rPr lang="en-US" sz="1200" u="sng">
                <a:solidFill>
                  <a:schemeClr val="hlink"/>
                </a:solidFill>
                <a:hlinkClick r:id="rId7"/>
              </a:rPr>
              <a:t>https://sites.google.com/site/embedwiki/oses/linux/pm/pm-qos</a:t>
            </a:r>
          </a:p>
          <a:p>
            <a:pPr indent="-304800" lvl="0" marL="457200" rtl="0">
              <a:spcBef>
                <a:spcPts val="0"/>
              </a:spcBef>
              <a:buSzPct val="100000"/>
            </a:pPr>
            <a:r>
              <a:rPr lang="en-US" sz="1200" u="sng">
                <a:solidFill>
                  <a:schemeClr val="hlink"/>
                </a:solidFill>
                <a:hlinkClick r:id="rId8"/>
              </a:rPr>
              <a:t>https://intl.aliyun.com/forum/read-916</a:t>
            </a:r>
          </a:p>
          <a:p>
            <a:pPr indent="-304800" lvl="0" marL="457200" rtl="0">
              <a:spcBef>
                <a:spcPts val="0"/>
              </a:spcBef>
              <a:buSzPct val="100000"/>
            </a:pPr>
            <a:r>
              <a:rPr lang="en-US" sz="1200"/>
              <a:t>User-level threads : co-routines</a:t>
            </a:r>
          </a:p>
          <a:p>
            <a:pPr indent="-260350" lvl="0" marL="800100" rtl="0">
              <a:spcBef>
                <a:spcPts val="0"/>
              </a:spcBef>
              <a:buClr>
                <a:schemeClr val="dk1"/>
              </a:buClr>
              <a:buSzPct val="91666"/>
              <a:buFont typeface="Arial"/>
              <a:buNone/>
            </a:pPr>
            <a:r>
              <a:rPr lang="en-US" sz="1200" u="sng">
                <a:solidFill>
                  <a:schemeClr val="hlink"/>
                </a:solidFill>
                <a:hlinkClick r:id="rId9"/>
              </a:rPr>
              <a:t>http://www.gamedevforever.com/291</a:t>
            </a:r>
          </a:p>
          <a:p>
            <a:pPr indent="-260350" lvl="0" marL="800100" rtl="0">
              <a:spcBef>
                <a:spcPts val="0"/>
              </a:spcBef>
              <a:buClr>
                <a:schemeClr val="dk1"/>
              </a:buClr>
              <a:buSzPct val="91666"/>
              <a:buFont typeface="Arial"/>
              <a:buNone/>
            </a:pPr>
            <a:r>
              <a:rPr lang="en-US" sz="1200" u="sng">
                <a:solidFill>
                  <a:schemeClr val="hlink"/>
                </a:solidFill>
                <a:hlinkClick r:id="rId10"/>
              </a:rPr>
              <a:t>https://www.youtube.com/watch?v=YYtzQ355_Co</a:t>
            </a:r>
          </a:p>
          <a:p>
            <a:pPr indent="-304800" lvl="0" marL="457200" rtl="0">
              <a:spcBef>
                <a:spcPts val="0"/>
              </a:spcBef>
              <a:buSzPct val="100000"/>
            </a:pPr>
            <a:r>
              <a:rPr lang="en-US" sz="1200"/>
              <a:t>Scheduler Activations</a:t>
            </a:r>
          </a:p>
          <a:p>
            <a:pPr indent="-304800" lvl="1" marL="914400" rtl="0">
              <a:spcBef>
                <a:spcPts val="0"/>
              </a:spcBef>
              <a:buSzPct val="100000"/>
            </a:pPr>
            <a:r>
              <a:rPr lang="en-US" sz="1200" u="sng">
                <a:solidFill>
                  <a:schemeClr val="hlink"/>
                </a:solidFill>
                <a:hlinkClick r:id="rId11"/>
              </a:rPr>
              <a:t>https://cgi.cse.unsw.edu.au/~cs3231/12s1/lectures/SchedulerActivations.pdf</a:t>
            </a:r>
          </a:p>
          <a:p>
            <a:pPr indent="-304800" lvl="0" marL="457200" rtl="0">
              <a:spcBef>
                <a:spcPts val="0"/>
              </a:spcBef>
              <a:buSzPct val="100000"/>
            </a:pPr>
            <a:r>
              <a:rPr lang="en-US" sz="1200" u="sng">
                <a:solidFill>
                  <a:schemeClr val="hlink"/>
                </a:solidFill>
                <a:hlinkClick r:id="rId12"/>
              </a:rPr>
              <a:t>https://en.wikipedia.org/wiki/FIFO_(computing_and_electronics)</a:t>
            </a:r>
          </a:p>
          <a:p>
            <a:pPr indent="-304800" lvl="0" marL="457200" rtl="0">
              <a:spcBef>
                <a:spcPts val="0"/>
              </a:spcBef>
              <a:buSzPct val="100000"/>
            </a:pPr>
            <a:r>
              <a:rPr lang="en-US" sz="1200" u="sng">
                <a:solidFill>
                  <a:schemeClr val="hlink"/>
                </a:solidFill>
                <a:hlinkClick r:id="rId13"/>
              </a:rPr>
              <a:t>http://jake.dothome.co.kr/</a:t>
            </a:r>
          </a:p>
          <a:p>
            <a:pPr indent="-304800" lvl="0" marL="457200" rtl="0">
              <a:spcBef>
                <a:spcPts val="0"/>
              </a:spcBef>
              <a:buSzPct val="100000"/>
            </a:pPr>
            <a:r>
              <a:rPr lang="en-US" sz="1200" u="sng">
                <a:solidFill>
                  <a:schemeClr val="hlink"/>
                </a:solidFill>
                <a:hlinkClick r:id="rId14"/>
              </a:rPr>
              <a:t>http://www.linuxjournal.com/magazine/completely-fair-scheduler?page=0,0</a:t>
            </a:r>
          </a:p>
          <a:p>
            <a:pPr indent="-304800" lvl="0" marL="457200" rtl="0">
              <a:spcBef>
                <a:spcPts val="0"/>
              </a:spcBef>
              <a:buSzPct val="100000"/>
            </a:pPr>
            <a:r>
              <a:rPr lang="en-US" sz="1200" u="sng">
                <a:solidFill>
                  <a:schemeClr val="hlink"/>
                </a:solidFill>
                <a:hlinkClick r:id="rId15"/>
              </a:rPr>
              <a:t>https://www2.cs.uic.edu/~jbell/CourseNotes/OperatingSystems/6_CPU_Scheduling.html</a:t>
            </a:r>
          </a:p>
          <a:p>
            <a:pPr indent="-304800" lvl="0" marL="457200" rtl="0">
              <a:spcBef>
                <a:spcPts val="0"/>
              </a:spcBef>
              <a:buSzPct val="100000"/>
            </a:pPr>
            <a:r>
              <a:rPr lang="en-US" sz="1200"/>
              <a:t>"Energy Aware Scheduling", Byungchul Park, LG Electronic</a:t>
            </a:r>
          </a:p>
          <a:p>
            <a:pPr indent="-304800" lvl="0" marL="457200" rtl="0">
              <a:spcBef>
                <a:spcPts val="0"/>
              </a:spcBef>
              <a:buSzPct val="100000"/>
            </a:pPr>
            <a:r>
              <a:rPr lang="en-US" sz="1200"/>
              <a:t>“Update on big.LITTLE scheduling experiments”, ARM</a:t>
            </a:r>
          </a:p>
          <a:p>
            <a:pPr indent="-304800" lvl="0" marL="457200" rtl="0">
              <a:spcBef>
                <a:spcPts val="0"/>
              </a:spcBef>
              <a:buSzPct val="100000"/>
            </a:pPr>
            <a:r>
              <a:rPr lang="en-US" sz="1200"/>
              <a:t>“EAS Update”  2015 september ARM</a:t>
            </a:r>
          </a:p>
          <a:p>
            <a:pPr indent="-304800" lvl="0" marL="457200" rtl="0">
              <a:spcBef>
                <a:spcPts val="0"/>
              </a:spcBef>
              <a:buSzPct val="100000"/>
            </a:pPr>
            <a:r>
              <a:rPr lang="en-US" sz="1200"/>
              <a:t>"EAS Overview and Integration Guide”, ARM TR</a:t>
            </a:r>
          </a:p>
          <a:p>
            <a:pPr indent="-304800" lvl="0" marL="457200" rtl="0">
              <a:spcBef>
                <a:spcPts val="0"/>
              </a:spcBef>
              <a:buSzPct val="100000"/>
            </a:pPr>
            <a:r>
              <a:rPr lang="en-US" sz="1200"/>
              <a:t>“Drowsy Power Management”, Matthew Lentz, SOSP 2015</a:t>
            </a:r>
          </a:p>
          <a:p>
            <a:pPr indent="-304800" lvl="0" marL="457200" rtl="0">
              <a:spcBef>
                <a:spcPts val="0"/>
              </a:spcBef>
              <a:buSzPct val="100000"/>
            </a:pPr>
            <a:r>
              <a:rPr lang="en-US" sz="1200" u="sng">
                <a:solidFill>
                  <a:schemeClr val="hlink"/>
                </a:solidFill>
                <a:hlinkClick r:id="rId16"/>
              </a:rPr>
              <a:t>https://www.slideshare.net/nanik/learning-aosp-android-hardware-abstraction-layer-hal</a:t>
            </a:r>
          </a:p>
          <a:p>
            <a:pPr indent="-304800" lvl="0" marL="457200" rtl="0">
              <a:spcBef>
                <a:spcPts val="0"/>
              </a:spcBef>
              <a:buSzPct val="85714"/>
            </a:pPr>
            <a:r>
              <a:rPr b="0" lang="en-US" sz="1400"/>
              <a:t>https://www.youtube.com/watch?v=oTGQXqD3CNI</a:t>
            </a:r>
          </a:p>
          <a:p>
            <a:pPr indent="-304800" lvl="0" marL="457200" rtl="0">
              <a:spcBef>
                <a:spcPts val="0"/>
              </a:spcBef>
              <a:buSzPct val="85714"/>
            </a:pPr>
            <a:r>
              <a:rPr b="0" lang="en-US" sz="1400"/>
              <a:t>https://www.youtube.com/watch?v=P80NcKUKpuo</a:t>
            </a:r>
          </a:p>
          <a:p>
            <a:pPr indent="-304800" lvl="0" marL="457200" rtl="0">
              <a:spcBef>
                <a:spcPts val="0"/>
              </a:spcBef>
              <a:buSzPct val="85714"/>
            </a:pPr>
            <a:r>
              <a:rPr b="0" lang="en-US" sz="1400" u="sng">
                <a:solidFill>
                  <a:schemeClr val="hlink"/>
                </a:solidFill>
                <a:hlinkClick r:id="rId17"/>
              </a:rPr>
              <a:t>https://lwn.net/Articles/398470/</a:t>
            </a:r>
          </a:p>
          <a:p>
            <a:pPr indent="-317500" lvl="0" marL="457200" rtl="0">
              <a:spcBef>
                <a:spcPts val="0"/>
              </a:spcBef>
              <a:buSzPct val="100000"/>
            </a:pPr>
            <a:r>
              <a:rPr b="0" lang="en-US" sz="1400"/>
              <a:t>“SCHED_DEADLINE: It’s Alive!”, ARM, 2017</a:t>
            </a:r>
          </a:p>
          <a:p>
            <a:pPr indent="-69850" lvl="0" marL="0" rtl="0">
              <a:spcBef>
                <a:spcPts val="0"/>
              </a:spcBef>
              <a:buClr>
                <a:schemeClr val="dk1"/>
              </a:buClr>
              <a:buSzPct val="91666"/>
              <a:buFont typeface="Arial"/>
              <a:buNone/>
            </a:pPr>
            <a:r>
              <a:t/>
            </a:r>
            <a:endParaRPr sz="1200"/>
          </a:p>
          <a:p>
            <a:pPr lvl="0" rtl="0">
              <a:spcBef>
                <a:spcPts val="0"/>
              </a:spcBef>
              <a:buClr>
                <a:schemeClr val="dk1"/>
              </a:buClr>
              <a:buSzPct val="91666"/>
              <a:buFont typeface="Arial"/>
              <a:buNone/>
            </a:pPr>
            <a:r>
              <a:t/>
            </a:r>
            <a:endParaRPr sz="1200"/>
          </a:p>
          <a:p>
            <a:pPr lvl="0" rtl="0">
              <a:spcBef>
                <a:spcPts val="0"/>
              </a:spcBef>
              <a:buClr>
                <a:schemeClr val="dk1"/>
              </a:buClr>
              <a:buSzPct val="91666"/>
              <a:buFont typeface="Arial"/>
              <a:buNone/>
            </a:pPr>
            <a:r>
              <a:t/>
            </a:r>
            <a:endParaRPr sz="1200"/>
          </a:p>
          <a:p>
            <a:pPr lvl="0" rtl="0">
              <a:spcBef>
                <a:spcPts val="0"/>
              </a:spcBef>
              <a:buClr>
                <a:schemeClr val="dk1"/>
              </a:buClr>
              <a:buSzPct val="78571"/>
              <a:buFont typeface="Arial"/>
              <a:buNone/>
            </a:pPr>
            <a:r>
              <a:t/>
            </a:r>
            <a:endParaRPr b="0" sz="1400"/>
          </a:p>
          <a:p>
            <a:pPr lvl="0" rtl="0">
              <a:spcBef>
                <a:spcPts val="0"/>
              </a:spcBef>
              <a:buClr>
                <a:schemeClr val="dk1"/>
              </a:buClr>
              <a:buSzPct val="78571"/>
              <a:buFont typeface="Arial"/>
              <a:buNone/>
            </a:pPr>
            <a:r>
              <a:t/>
            </a:r>
            <a:endParaRPr b="0" sz="1400"/>
          </a:p>
          <a:p>
            <a:pPr lvl="0" rtl="0">
              <a:spcBef>
                <a:spcPts val="0"/>
              </a:spcBef>
              <a:buClr>
                <a:schemeClr val="dk1"/>
              </a:buClr>
              <a:buSzPct val="91666"/>
              <a:buFont typeface="Arial"/>
              <a:buNone/>
            </a:pPr>
            <a:r>
              <a:t/>
            </a:r>
            <a:endParaRPr b="0" sz="1200"/>
          </a:p>
          <a:p>
            <a:pPr lvl="0" rtl="0">
              <a:spcBef>
                <a:spcPts val="0"/>
              </a:spcBef>
              <a:buClr>
                <a:schemeClr val="dk1"/>
              </a:buClr>
              <a:buSzPct val="91666"/>
              <a:buFont typeface="Arial"/>
              <a:buNone/>
            </a:pPr>
            <a:r>
              <a:t/>
            </a:r>
            <a:endParaRPr sz="1200"/>
          </a:p>
          <a:p>
            <a:pPr lvl="0" rtl="0">
              <a:spcBef>
                <a:spcPts val="0"/>
              </a:spcBef>
              <a:buClr>
                <a:schemeClr val="dk1"/>
              </a:buClr>
              <a:buSzPct val="91666"/>
              <a:buFont typeface="Arial"/>
              <a:buNone/>
            </a:pPr>
            <a:r>
              <a:t/>
            </a:r>
            <a:endParaRPr b="0" sz="1200">
              <a:solidFill>
                <a:srgbClr val="595959"/>
              </a:solidFill>
            </a:endParaRPr>
          </a:p>
          <a:p>
            <a:pPr lvl="0" rtl="0">
              <a:spcBef>
                <a:spcPts val="0"/>
              </a:spcBef>
              <a:buClr>
                <a:schemeClr val="dk1"/>
              </a:buClr>
              <a:buSzPct val="91666"/>
              <a:buFont typeface="Arial"/>
              <a:buNone/>
            </a:pPr>
            <a:r>
              <a:t/>
            </a:r>
            <a:endParaRPr b="0" sz="1200">
              <a:solidFill>
                <a:srgbClr val="595959"/>
              </a:solidFill>
            </a:endParaRPr>
          </a:p>
          <a:p>
            <a:pPr lvl="0" rtl="0">
              <a:spcBef>
                <a:spcPts val="0"/>
              </a:spcBef>
              <a:buClr>
                <a:schemeClr val="dk1"/>
              </a:buClr>
              <a:buSzPct val="91666"/>
              <a:buFont typeface="Arial"/>
              <a:buNone/>
            </a:pPr>
            <a:r>
              <a:t/>
            </a:r>
            <a:endParaRPr b="0" sz="1200">
              <a:solidFill>
                <a:srgbClr val="595959"/>
              </a:solidFill>
            </a:endParaRPr>
          </a:p>
          <a:p>
            <a:pPr lvl="0" rtl="0">
              <a:spcBef>
                <a:spcPts val="0"/>
              </a:spcBef>
              <a:buClr>
                <a:schemeClr val="dk1"/>
              </a:buClr>
              <a:buSzPct val="91666"/>
              <a:buFont typeface="Arial"/>
              <a:buNone/>
            </a:pPr>
            <a:r>
              <a:t/>
            </a:r>
            <a:endParaRPr b="0" sz="1200">
              <a:solidFill>
                <a:srgbClr val="595959"/>
              </a:solidFill>
            </a:endParaRPr>
          </a:p>
          <a:p>
            <a:pPr lvl="0" rtl="0">
              <a:spcBef>
                <a:spcPts val="0"/>
              </a:spcBef>
              <a:buClr>
                <a:schemeClr val="dk1"/>
              </a:buClr>
              <a:buSzPct val="91666"/>
              <a:buFont typeface="Arial"/>
              <a:buNone/>
            </a:pPr>
            <a:r>
              <a:t/>
            </a:r>
            <a:endParaRPr b="0" sz="1200">
              <a:solidFill>
                <a:srgbClr val="595959"/>
              </a:solidFill>
            </a:endParaRPr>
          </a:p>
          <a:p>
            <a:pPr lvl="0" rtl="0">
              <a:spcBef>
                <a:spcPts val="0"/>
              </a:spcBef>
              <a:buNone/>
            </a:pPr>
            <a:r>
              <a:t/>
            </a:r>
            <a:endParaRPr b="0" sz="1200">
              <a:solidFill>
                <a:srgbClr val="59595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457200" y="274637"/>
            <a:ext cx="8229600" cy="65405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3200" u="none" cap="none" strike="noStrike">
                <a:solidFill>
                  <a:srgbClr val="FF0000"/>
                </a:solidFill>
                <a:latin typeface="Arial"/>
                <a:ea typeface="Arial"/>
                <a:cs typeface="Arial"/>
                <a:sym typeface="Arial"/>
              </a:rPr>
              <a:t>Silicon Power Management Features </a:t>
            </a:r>
          </a:p>
        </p:txBody>
      </p:sp>
      <p:sp>
        <p:nvSpPr>
          <p:cNvPr id="160" name="Shape 160"/>
          <p:cNvSpPr txBox="1"/>
          <p:nvPr>
            <p:ph idx="1" type="body"/>
          </p:nvPr>
        </p:nvSpPr>
        <p:spPr>
          <a:xfrm>
            <a:off x="457200" y="1071562"/>
            <a:ext cx="8229600" cy="5054600"/>
          </a:xfrm>
          <a:prstGeom prst="rect">
            <a:avLst/>
          </a:prstGeom>
          <a:noFill/>
          <a:ln>
            <a:noFill/>
          </a:ln>
        </p:spPr>
        <p:txBody>
          <a:bodyPr anchorCtr="0" anchor="t" bIns="45700" lIns="91425" rIns="91425" tIns="45700">
            <a:noAutofit/>
          </a:bodyPr>
          <a:lstStyle/>
          <a:p>
            <a:pPr indent="-342900" lvl="0" marL="457200" marR="0" rtl="0" algn="l">
              <a:spcBef>
                <a:spcPts val="280"/>
              </a:spcBef>
              <a:spcAft>
                <a:spcPts val="0"/>
              </a:spcAft>
              <a:buSzPct val="100000"/>
            </a:pPr>
            <a:r>
              <a:rPr lang="en-US" sz="1800"/>
              <a:t> Advanced Configuration and Power Interface (ACPI)</a:t>
            </a:r>
          </a:p>
          <a:p>
            <a:pPr indent="-342900" lvl="0" marL="342900" marR="0" rtl="0" algn="l">
              <a:spcBef>
                <a:spcPts val="280"/>
              </a:spcBef>
              <a:spcAft>
                <a:spcPts val="0"/>
              </a:spcAft>
              <a:buClr>
                <a:schemeClr val="dk1"/>
              </a:buClr>
              <a:buSzPct val="77777"/>
              <a:buFont typeface="Arial"/>
              <a:buNone/>
            </a:pPr>
            <a:r>
              <a:t/>
            </a:r>
            <a:endParaRPr sz="1800"/>
          </a:p>
        </p:txBody>
      </p:sp>
      <p:grpSp>
        <p:nvGrpSpPr>
          <p:cNvPr id="161" name="Shape 161"/>
          <p:cNvGrpSpPr/>
          <p:nvPr/>
        </p:nvGrpSpPr>
        <p:grpSpPr>
          <a:xfrm>
            <a:off x="179472" y="2348917"/>
            <a:ext cx="4650325" cy="3744529"/>
            <a:chOff x="3158851" y="1334262"/>
            <a:chExt cx="4957175" cy="4088361"/>
          </a:xfrm>
        </p:grpSpPr>
        <p:sp>
          <p:nvSpPr>
            <p:cNvPr id="162" name="Shape 162"/>
            <p:cNvSpPr/>
            <p:nvPr/>
          </p:nvSpPr>
          <p:spPr>
            <a:xfrm>
              <a:off x="4228712" y="4679187"/>
              <a:ext cx="237825" cy="205302"/>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 name="Shape 163"/>
            <p:cNvSpPr/>
            <p:nvPr/>
          </p:nvSpPr>
          <p:spPr>
            <a:xfrm>
              <a:off x="4216012" y="1346944"/>
              <a:ext cx="237825" cy="205302"/>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4" name="Shape 164"/>
            <p:cNvSpPr/>
            <p:nvPr/>
          </p:nvSpPr>
          <p:spPr>
            <a:xfrm>
              <a:off x="3158851" y="1334262"/>
              <a:ext cx="4957175" cy="4088361"/>
            </a:xfrm>
            <a:prstGeom prst="roundRect">
              <a:avLst>
                <a:gd fmla="val 16667" name="adj"/>
              </a:avLst>
            </a:prstGeom>
            <a:solidFill>
              <a:schemeClr val="lt1"/>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grpSp>
      <p:sp>
        <p:nvSpPr>
          <p:cNvPr id="165" name="Shape 165"/>
          <p:cNvSpPr/>
          <p:nvPr/>
        </p:nvSpPr>
        <p:spPr>
          <a:xfrm>
            <a:off x="395536" y="4877207"/>
            <a:ext cx="1440160" cy="423999"/>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400">
                <a:solidFill>
                  <a:schemeClr val="dk1"/>
                </a:solidFill>
                <a:latin typeface="Arial"/>
                <a:ea typeface="Arial"/>
                <a:cs typeface="Arial"/>
                <a:sym typeface="Arial"/>
              </a:rPr>
              <a:t>C1</a:t>
            </a:r>
          </a:p>
        </p:txBody>
      </p:sp>
      <p:sp>
        <p:nvSpPr>
          <p:cNvPr id="166" name="Shape 166"/>
          <p:cNvSpPr/>
          <p:nvPr/>
        </p:nvSpPr>
        <p:spPr>
          <a:xfrm>
            <a:off x="2411759" y="4877207"/>
            <a:ext cx="1570500" cy="423999"/>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400">
                <a:solidFill>
                  <a:schemeClr val="dk1"/>
                </a:solidFill>
                <a:latin typeface="Arial"/>
                <a:ea typeface="Arial"/>
                <a:cs typeface="Arial"/>
                <a:sym typeface="Arial"/>
              </a:rPr>
              <a:t>C3</a:t>
            </a:r>
          </a:p>
        </p:txBody>
      </p:sp>
      <p:sp>
        <p:nvSpPr>
          <p:cNvPr id="167" name="Shape 167"/>
          <p:cNvSpPr/>
          <p:nvPr/>
        </p:nvSpPr>
        <p:spPr>
          <a:xfrm>
            <a:off x="1547663" y="4229135"/>
            <a:ext cx="1224134" cy="423999"/>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400">
                <a:solidFill>
                  <a:schemeClr val="dk1"/>
                </a:solidFill>
                <a:latin typeface="Arial"/>
                <a:ea typeface="Arial"/>
                <a:cs typeface="Arial"/>
                <a:sym typeface="Arial"/>
              </a:rPr>
              <a:t>C2</a:t>
            </a:r>
          </a:p>
        </p:txBody>
      </p:sp>
      <p:sp>
        <p:nvSpPr>
          <p:cNvPr id="168" name="Shape 168"/>
          <p:cNvSpPr/>
          <p:nvPr/>
        </p:nvSpPr>
        <p:spPr>
          <a:xfrm>
            <a:off x="484625" y="2564905"/>
            <a:ext cx="3871351" cy="1440159"/>
          </a:xfrm>
          <a:prstGeom prst="rect">
            <a:avLst/>
          </a:prstGeom>
          <a:no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169" name="Shape 169"/>
          <p:cNvSpPr/>
          <p:nvPr/>
        </p:nvSpPr>
        <p:spPr>
          <a:xfrm>
            <a:off x="2900885" y="2852935"/>
            <a:ext cx="1296143" cy="864095"/>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400">
                <a:solidFill>
                  <a:schemeClr val="dk1"/>
                </a:solidFill>
                <a:latin typeface="Arial"/>
                <a:ea typeface="Arial"/>
                <a:cs typeface="Arial"/>
                <a:sym typeface="Arial"/>
              </a:rPr>
              <a:t>Throttling</a:t>
            </a:r>
          </a:p>
        </p:txBody>
      </p:sp>
      <p:sp>
        <p:nvSpPr>
          <p:cNvPr id="170" name="Shape 170"/>
          <p:cNvSpPr/>
          <p:nvPr/>
        </p:nvSpPr>
        <p:spPr>
          <a:xfrm>
            <a:off x="683568" y="2852935"/>
            <a:ext cx="1584175" cy="864095"/>
          </a:xfrm>
          <a:prstGeom prst="rect">
            <a:avLst/>
          </a:prstGeom>
          <a:solidFill>
            <a:schemeClr val="lt1"/>
          </a:solid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lang="en-US" sz="1400">
                <a:solidFill>
                  <a:schemeClr val="dk1"/>
                </a:solidFill>
                <a:latin typeface="Arial"/>
                <a:ea typeface="Arial"/>
                <a:cs typeface="Arial"/>
                <a:sym typeface="Arial"/>
              </a:rPr>
              <a:t>Performance State Px</a:t>
            </a:r>
          </a:p>
        </p:txBody>
      </p:sp>
      <p:sp>
        <p:nvSpPr>
          <p:cNvPr id="171" name="Shape 171"/>
          <p:cNvSpPr/>
          <p:nvPr/>
        </p:nvSpPr>
        <p:spPr>
          <a:xfrm>
            <a:off x="1979711" y="3068959"/>
            <a:ext cx="1224134" cy="4239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1" lang="en-US" sz="1400">
                <a:solidFill>
                  <a:schemeClr val="dk1"/>
                </a:solidFill>
                <a:latin typeface="Arial"/>
                <a:ea typeface="Arial"/>
                <a:cs typeface="Arial"/>
                <a:sym typeface="Arial"/>
              </a:rPr>
              <a:t>C0</a:t>
            </a:r>
          </a:p>
        </p:txBody>
      </p:sp>
      <p:sp>
        <p:nvSpPr>
          <p:cNvPr id="172" name="Shape 172"/>
          <p:cNvSpPr/>
          <p:nvPr/>
        </p:nvSpPr>
        <p:spPr>
          <a:xfrm>
            <a:off x="5220075" y="2132850"/>
            <a:ext cx="3816300" cy="1743599"/>
          </a:xfrm>
          <a:prstGeom prst="wedgeRoundRectCallout">
            <a:avLst>
              <a:gd fmla="val -73295" name="adj1"/>
              <a:gd fmla="val -407" name="adj2"/>
              <a:gd fmla="val 16667" name="adj3"/>
            </a:avLst>
          </a:prstGeom>
          <a:solidFill>
            <a:srgbClr val="C5D8F1"/>
          </a:solidFill>
          <a:ln cap="flat" cmpd="sng" w="19050">
            <a:solidFill>
              <a:srgbClr val="041219"/>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None/>
            </a:pPr>
            <a:r>
              <a:t/>
            </a:r>
            <a:endParaRPr sz="1200">
              <a:solidFill>
                <a:srgbClr val="000000"/>
              </a:solidFill>
              <a:latin typeface="Verdana"/>
              <a:ea typeface="Verdana"/>
              <a:cs typeface="Verdana"/>
              <a:sym typeface="Verdana"/>
            </a:endParaRPr>
          </a:p>
          <a:p>
            <a:pPr indent="0" lvl="0" marL="0" marR="0" rtl="0" algn="l">
              <a:spcBef>
                <a:spcPts val="0"/>
              </a:spcBef>
              <a:spcAft>
                <a:spcPts val="0"/>
              </a:spcAft>
              <a:buSzPct val="25000"/>
              <a:buNone/>
            </a:pPr>
            <a:r>
              <a:rPr lang="en-US" sz="1200" u="sng">
                <a:solidFill>
                  <a:srgbClr val="000000"/>
                </a:solidFill>
                <a:latin typeface="Verdana"/>
                <a:ea typeface="Verdana"/>
                <a:cs typeface="Verdana"/>
                <a:sym typeface="Verdana"/>
              </a:rPr>
              <a:t>Performance state(P-states)</a:t>
            </a:r>
          </a:p>
          <a:p>
            <a:pPr indent="0" lvl="0" marL="0" marR="0" rtl="0" algn="l">
              <a:spcBef>
                <a:spcPts val="0"/>
              </a:spcBef>
              <a:spcAft>
                <a:spcPts val="0"/>
              </a:spcAft>
              <a:buSzPct val="25000"/>
              <a:buNone/>
            </a:pPr>
            <a:r>
              <a:rPr lang="en-US" sz="1200">
                <a:solidFill>
                  <a:srgbClr val="000000"/>
                </a:solidFill>
                <a:latin typeface="Verdana"/>
                <a:ea typeface="Verdana"/>
                <a:cs typeface="Verdana"/>
                <a:sym typeface="Verdana"/>
              </a:rPr>
              <a:t>P0 : highest performance, highest power</a:t>
            </a:r>
          </a:p>
          <a:p>
            <a:pPr indent="0" lvl="0" marL="0" marR="0" rtl="0" algn="l">
              <a:spcBef>
                <a:spcPts val="0"/>
              </a:spcBef>
              <a:spcAft>
                <a:spcPts val="0"/>
              </a:spcAft>
              <a:buSzPct val="25000"/>
              <a:buNone/>
            </a:pPr>
            <a:r>
              <a:rPr lang="en-US" sz="1200">
                <a:solidFill>
                  <a:srgbClr val="000000"/>
                </a:solidFill>
                <a:latin typeface="Verdana"/>
                <a:ea typeface="Verdana"/>
                <a:cs typeface="Verdana"/>
                <a:sym typeface="Verdana"/>
              </a:rPr>
              <a:t>P1 ~ Pn : lower frequency and voltages</a:t>
            </a:r>
          </a:p>
          <a:p>
            <a:pPr indent="0" lvl="0" marL="0" marR="0" rtl="0" algn="l">
              <a:spcBef>
                <a:spcPts val="0"/>
              </a:spcBef>
              <a:spcAft>
                <a:spcPts val="0"/>
              </a:spcAft>
              <a:buNone/>
            </a:pPr>
            <a:r>
              <a:t/>
            </a:r>
            <a:endParaRPr sz="1200">
              <a:solidFill>
                <a:srgbClr val="000000"/>
              </a:solidFill>
              <a:latin typeface="Verdana"/>
              <a:ea typeface="Verdana"/>
              <a:cs typeface="Verdana"/>
              <a:sym typeface="Verdana"/>
            </a:endParaRPr>
          </a:p>
          <a:p>
            <a:pPr indent="0" lvl="0" marL="0" marR="0" rtl="0" algn="l">
              <a:spcBef>
                <a:spcPts val="0"/>
              </a:spcBef>
              <a:spcAft>
                <a:spcPts val="0"/>
              </a:spcAft>
              <a:buSzPct val="25000"/>
              <a:buNone/>
            </a:pPr>
            <a:r>
              <a:rPr lang="en-US" sz="1200" u="sng">
                <a:solidFill>
                  <a:srgbClr val="000000"/>
                </a:solidFill>
                <a:latin typeface="Verdana"/>
                <a:ea typeface="Verdana"/>
                <a:cs typeface="Verdana"/>
                <a:sym typeface="Verdana"/>
              </a:rPr>
              <a:t>Throttling states(T-states)</a:t>
            </a:r>
          </a:p>
          <a:p>
            <a:pPr indent="0" lvl="0" marL="0" marR="0" rtl="0" algn="l">
              <a:spcBef>
                <a:spcPts val="0"/>
              </a:spcBef>
              <a:spcAft>
                <a:spcPts val="0"/>
              </a:spcAft>
              <a:buSzPct val="25000"/>
              <a:buNone/>
            </a:pPr>
            <a:r>
              <a:rPr lang="en-US" sz="1200">
                <a:solidFill>
                  <a:srgbClr val="000000"/>
                </a:solidFill>
                <a:latin typeface="Verdana"/>
                <a:ea typeface="Verdana"/>
                <a:cs typeface="Verdana"/>
                <a:sym typeface="Verdana"/>
              </a:rPr>
              <a:t>T1~Tn : change only frequency not voltage for thermal</a:t>
            </a:r>
          </a:p>
          <a:p>
            <a:pPr indent="0" lvl="0" marL="0" marR="0" rtl="0" algn="l">
              <a:spcBef>
                <a:spcPts val="0"/>
              </a:spcBef>
              <a:spcAft>
                <a:spcPts val="0"/>
              </a:spcAft>
              <a:buNone/>
            </a:pPr>
            <a:r>
              <a:t/>
            </a:r>
            <a:endParaRPr sz="1200">
              <a:solidFill>
                <a:srgbClr val="000000"/>
              </a:solidFill>
              <a:latin typeface="Verdana"/>
              <a:ea typeface="Verdana"/>
              <a:cs typeface="Verdana"/>
              <a:sym typeface="Verdana"/>
            </a:endParaRPr>
          </a:p>
          <a:p>
            <a:pPr indent="0" lvl="0" marL="0" marR="0" rtl="0" algn="l">
              <a:spcBef>
                <a:spcPts val="0"/>
              </a:spcBef>
              <a:spcAft>
                <a:spcPts val="0"/>
              </a:spcAft>
              <a:buNone/>
            </a:pPr>
            <a:r>
              <a:t/>
            </a:r>
            <a:endParaRPr sz="1200">
              <a:solidFill>
                <a:srgbClr val="000000"/>
              </a:solidFill>
              <a:latin typeface="Verdana"/>
              <a:ea typeface="Verdana"/>
              <a:cs typeface="Verdana"/>
              <a:sym typeface="Verdana"/>
            </a:endParaRPr>
          </a:p>
        </p:txBody>
      </p:sp>
      <p:sp>
        <p:nvSpPr>
          <p:cNvPr id="173" name="Shape 173"/>
          <p:cNvSpPr/>
          <p:nvPr/>
        </p:nvSpPr>
        <p:spPr>
          <a:xfrm>
            <a:off x="107504" y="5877271"/>
            <a:ext cx="1728191" cy="792087"/>
          </a:xfrm>
          <a:prstGeom prst="wedgeRoundRectCallout">
            <a:avLst>
              <a:gd fmla="val -7306" name="adj1"/>
              <a:gd fmla="val -124260" name="adj2"/>
              <a:gd fmla="val 16667" name="adj3"/>
            </a:avLst>
          </a:prstGeom>
          <a:solidFill>
            <a:srgbClr val="C5D8F1"/>
          </a:solidFill>
          <a:ln cap="flat" cmpd="sng" w="19050">
            <a:solidFill>
              <a:srgbClr val="041219"/>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SzPct val="25000"/>
              <a:buNone/>
            </a:pPr>
            <a:r>
              <a:rPr lang="en-US" sz="1200">
                <a:solidFill>
                  <a:srgbClr val="000000"/>
                </a:solidFill>
                <a:latin typeface="Verdana"/>
                <a:ea typeface="Verdana"/>
                <a:cs typeface="Verdana"/>
                <a:sym typeface="Verdana"/>
              </a:rPr>
              <a:t>Idle(stops CPU main internal clocks via SW)</a:t>
            </a:r>
          </a:p>
        </p:txBody>
      </p:sp>
      <p:sp>
        <p:nvSpPr>
          <p:cNvPr id="174" name="Shape 174"/>
          <p:cNvSpPr/>
          <p:nvPr/>
        </p:nvSpPr>
        <p:spPr>
          <a:xfrm>
            <a:off x="3419871" y="4149080"/>
            <a:ext cx="2376263" cy="504056"/>
          </a:xfrm>
          <a:prstGeom prst="wedgeRoundRectCallout">
            <a:avLst>
              <a:gd fmla="val -77214" name="adj1"/>
              <a:gd fmla="val 6793" name="adj2"/>
              <a:gd fmla="val 16667" name="adj3"/>
            </a:avLst>
          </a:prstGeom>
          <a:solidFill>
            <a:srgbClr val="C5D8F1"/>
          </a:solidFill>
          <a:ln cap="flat" cmpd="sng" w="19050">
            <a:solidFill>
              <a:srgbClr val="041219"/>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SzPct val="25000"/>
              <a:buNone/>
            </a:pPr>
            <a:r>
              <a:rPr lang="en-US" sz="1200">
                <a:solidFill>
                  <a:srgbClr val="000000"/>
                </a:solidFill>
                <a:latin typeface="Verdana"/>
                <a:ea typeface="Verdana"/>
                <a:cs typeface="Verdana"/>
                <a:sym typeface="Verdana"/>
              </a:rPr>
              <a:t>Idle(stops CPU main internal clocks via HW)</a:t>
            </a:r>
          </a:p>
        </p:txBody>
      </p:sp>
      <p:cxnSp>
        <p:nvCxnSpPr>
          <p:cNvPr id="175" name="Shape 175"/>
          <p:cNvCxnSpPr/>
          <p:nvPr/>
        </p:nvCxnSpPr>
        <p:spPr>
          <a:xfrm flipH="1" rot="10800000">
            <a:off x="2267743" y="2924951"/>
            <a:ext cx="648000" cy="72000"/>
          </a:xfrm>
          <a:prstGeom prst="curvedConnector3">
            <a:avLst>
              <a:gd fmla="val 50000" name="adj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176" name="Shape 176"/>
          <p:cNvCxnSpPr/>
          <p:nvPr/>
        </p:nvCxnSpPr>
        <p:spPr>
          <a:xfrm rot="10800000">
            <a:off x="2267815" y="3573116"/>
            <a:ext cx="648000" cy="12599"/>
          </a:xfrm>
          <a:prstGeom prst="curvedConnector3">
            <a:avLst>
              <a:gd fmla="val 50000" name="adj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177" name="Shape 177"/>
          <p:cNvCxnSpPr/>
          <p:nvPr/>
        </p:nvCxnSpPr>
        <p:spPr>
          <a:xfrm rot="5400000">
            <a:off x="215568" y="4401064"/>
            <a:ext cx="863999" cy="72000"/>
          </a:xfrm>
          <a:prstGeom prst="curvedConnector3">
            <a:avLst>
              <a:gd fmla="val 50000" name="adj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178" name="Shape 178"/>
          <p:cNvCxnSpPr/>
          <p:nvPr/>
        </p:nvCxnSpPr>
        <p:spPr>
          <a:xfrm rot="-5400000">
            <a:off x="359575" y="4401160"/>
            <a:ext cx="863999" cy="72000"/>
          </a:xfrm>
          <a:prstGeom prst="curvedConnector3">
            <a:avLst>
              <a:gd fmla="val 50000" name="adj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179" name="Shape 179"/>
          <p:cNvCxnSpPr>
            <a:endCxn id="167" idx="0"/>
          </p:cNvCxnSpPr>
          <p:nvPr/>
        </p:nvCxnSpPr>
        <p:spPr>
          <a:xfrm flipH="1" rot="-5400000">
            <a:off x="2029681" y="4099085"/>
            <a:ext cx="224100" cy="36000"/>
          </a:xfrm>
          <a:prstGeom prst="curvedConnector3">
            <a:avLst>
              <a:gd fmla="val 50000" name="adj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180" name="Shape 180"/>
          <p:cNvCxnSpPr>
            <a:endCxn id="168" idx="2"/>
          </p:cNvCxnSpPr>
          <p:nvPr/>
        </p:nvCxnSpPr>
        <p:spPr>
          <a:xfrm flipH="1" rot="5400000">
            <a:off x="2344100" y="4081264"/>
            <a:ext cx="216000" cy="63600"/>
          </a:xfrm>
          <a:prstGeom prst="curvedConnector3">
            <a:avLst>
              <a:gd fmla="val 49995" name="adj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181" name="Shape 181"/>
          <p:cNvCxnSpPr/>
          <p:nvPr/>
        </p:nvCxnSpPr>
        <p:spPr>
          <a:xfrm flipH="1" rot="-5400000">
            <a:off x="2519816" y="4401064"/>
            <a:ext cx="863999" cy="72000"/>
          </a:xfrm>
          <a:prstGeom prst="curvedConnector3">
            <a:avLst>
              <a:gd fmla="val 50000" name="adj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cxnSp>
        <p:nvCxnSpPr>
          <p:cNvPr id="182" name="Shape 182"/>
          <p:cNvCxnSpPr>
            <a:stCxn id="166" idx="0"/>
          </p:cNvCxnSpPr>
          <p:nvPr/>
        </p:nvCxnSpPr>
        <p:spPr>
          <a:xfrm flipH="1" rot="5400000">
            <a:off x="2692410" y="4372607"/>
            <a:ext cx="872100" cy="137100"/>
          </a:xfrm>
          <a:prstGeom prst="curvedConnector3">
            <a:avLst>
              <a:gd fmla="val 50000" name="adj1"/>
            </a:avLst>
          </a:prstGeom>
          <a:noFill/>
          <a:ln cap="flat" cmpd="sng" w="25400">
            <a:solidFill>
              <a:schemeClr val="accent1"/>
            </a:solidFill>
            <a:prstDash val="solid"/>
            <a:round/>
            <a:headEnd len="med" w="med" type="none"/>
            <a:tailEnd len="lg" w="lg" type="stealth"/>
          </a:ln>
          <a:effectLst>
            <a:outerShdw blurRad="39999" rotWithShape="0" dir="5400000" dist="20000">
              <a:srgbClr val="000000">
                <a:alpha val="37647"/>
              </a:srgbClr>
            </a:outerShdw>
          </a:effectLst>
        </p:spPr>
      </p:cxnSp>
      <p:sp>
        <p:nvSpPr>
          <p:cNvPr id="183" name="Shape 183"/>
          <p:cNvSpPr/>
          <p:nvPr/>
        </p:nvSpPr>
        <p:spPr>
          <a:xfrm>
            <a:off x="1979711" y="5805264"/>
            <a:ext cx="2376263" cy="864095"/>
          </a:xfrm>
          <a:prstGeom prst="wedgeRoundRectCallout">
            <a:avLst>
              <a:gd fmla="val 15263" name="adj1"/>
              <a:gd fmla="val -110215" name="adj2"/>
              <a:gd fmla="val 16667" name="adj3"/>
            </a:avLst>
          </a:prstGeom>
          <a:solidFill>
            <a:srgbClr val="C5D8F1"/>
          </a:solidFill>
          <a:ln cap="flat" cmpd="sng" w="19050">
            <a:solidFill>
              <a:srgbClr val="041219"/>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SzPct val="25000"/>
              <a:buNone/>
            </a:pPr>
            <a:r>
              <a:rPr lang="en-US" sz="1200">
                <a:solidFill>
                  <a:srgbClr val="000000"/>
                </a:solidFill>
                <a:latin typeface="Verdana"/>
                <a:ea typeface="Verdana"/>
                <a:cs typeface="Verdana"/>
                <a:sym typeface="Verdana"/>
              </a:rPr>
              <a:t>Idle(stops All CPU internal clocks, not kept cache coherent)</a:t>
            </a: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